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8"/>
  </p:notesMasterIdLst>
  <p:sldIdLst>
    <p:sldId id="304" r:id="rId2"/>
    <p:sldId id="257" r:id="rId3"/>
    <p:sldId id="299" r:id="rId4"/>
    <p:sldId id="265" r:id="rId5"/>
    <p:sldId id="268" r:id="rId6"/>
    <p:sldId id="267" r:id="rId7"/>
    <p:sldId id="272" r:id="rId8"/>
    <p:sldId id="259" r:id="rId9"/>
    <p:sldId id="269" r:id="rId10"/>
    <p:sldId id="270" r:id="rId11"/>
    <p:sldId id="260" r:id="rId12"/>
    <p:sldId id="273" r:id="rId13"/>
    <p:sldId id="305" r:id="rId14"/>
    <p:sldId id="279" r:id="rId15"/>
    <p:sldId id="277" r:id="rId16"/>
    <p:sldId id="276" r:id="rId17"/>
    <p:sldId id="262" r:id="rId18"/>
    <p:sldId id="281" r:id="rId19"/>
    <p:sldId id="282" r:id="rId20"/>
    <p:sldId id="263" r:id="rId21"/>
    <p:sldId id="283" r:id="rId22"/>
    <p:sldId id="286" r:id="rId23"/>
    <p:sldId id="284" r:id="rId24"/>
    <p:sldId id="300" r:id="rId25"/>
    <p:sldId id="301" r:id="rId26"/>
    <p:sldId id="302" r:id="rId27"/>
    <p:sldId id="303" r:id="rId28"/>
    <p:sldId id="287" r:id="rId29"/>
    <p:sldId id="264" r:id="rId30"/>
    <p:sldId id="290" r:id="rId31"/>
    <p:sldId id="289" r:id="rId32"/>
    <p:sldId id="288" r:id="rId33"/>
    <p:sldId id="295" r:id="rId34"/>
    <p:sldId id="296" r:id="rId35"/>
    <p:sldId id="297" r:id="rId36"/>
    <p:sldId id="293" r:id="rId37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2C58"/>
    <a:srgbClr val="66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592" y="-102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DCD6C4-777F-47B4-B14F-D843814A011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05B1C4E7-EC0A-4629-B8F2-76392376F748}">
      <dgm:prSet phldrT="[テキスト]" custT="1"/>
      <dgm:spPr>
        <a:solidFill>
          <a:schemeClr val="bg2">
            <a:lumMod val="50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kumimoji="1" lang="en-US" altLang="ja-JP" sz="1800" dirty="0" smtClean="0">
              <a:solidFill>
                <a:srgbClr val="FF0000"/>
              </a:solidFill>
            </a:rPr>
            <a:t>My Application</a:t>
          </a:r>
          <a:endParaRPr kumimoji="1" lang="ja-JP" altLang="en-US" sz="1800" dirty="0">
            <a:solidFill>
              <a:srgbClr val="FF0000"/>
            </a:solidFill>
          </a:endParaRPr>
        </a:p>
      </dgm:t>
    </dgm:pt>
    <dgm:pt modelId="{7E9F80D7-3D54-44E9-A5E0-5A086E15BCBD}" type="parTrans" cxnId="{C52E4E9A-ED07-43A7-AD77-243112A4F870}">
      <dgm:prSet/>
      <dgm:spPr/>
      <dgm:t>
        <a:bodyPr/>
        <a:lstStyle/>
        <a:p>
          <a:endParaRPr kumimoji="1" lang="ja-JP" altLang="en-US"/>
        </a:p>
      </dgm:t>
    </dgm:pt>
    <dgm:pt modelId="{AB4A4A8A-8CE2-42D8-80E7-95587C284723}" type="sibTrans" cxnId="{C52E4E9A-ED07-43A7-AD77-243112A4F870}">
      <dgm:prSet/>
      <dgm:spPr/>
      <dgm:t>
        <a:bodyPr/>
        <a:lstStyle/>
        <a:p>
          <a:endParaRPr kumimoji="1" lang="ja-JP" altLang="en-US"/>
        </a:p>
      </dgm:t>
    </dgm:pt>
    <dgm:pt modelId="{5FE642C4-E9C9-4608-BF2E-FE7212254485}">
      <dgm:prSet phldrT="[テキスト]" custT="1"/>
      <dgm:spPr>
        <a:solidFill>
          <a:schemeClr val="bg2">
            <a:lumMod val="50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pPr>
            <a:lnSpc>
              <a:spcPct val="50000"/>
            </a:lnSpc>
          </a:pPr>
          <a:r>
            <a:rPr lang="en-US" altLang="ja-JP" sz="1800" dirty="0" err="1" smtClean="0">
              <a:solidFill>
                <a:srgbClr val="FFFF00"/>
              </a:solidFill>
            </a:rPr>
            <a:t>MyDetectorConstruction</a:t>
          </a:r>
          <a:endParaRPr lang="en-US" altLang="ja-JP" sz="1800" dirty="0" smtClean="0">
            <a:solidFill>
              <a:srgbClr val="FFFF00"/>
            </a:solidFill>
          </a:endParaRPr>
        </a:p>
        <a:p>
          <a:pPr>
            <a:lnSpc>
              <a:spcPct val="50000"/>
            </a:lnSpc>
          </a:pPr>
          <a:r>
            <a:rPr kumimoji="1" lang="en-US" altLang="ja-JP" sz="1800" dirty="0" smtClean="0">
              <a:solidFill>
                <a:schemeClr val="tx1"/>
              </a:solidFill>
            </a:rPr>
            <a:t>Material, volume</a:t>
          </a:r>
          <a:endParaRPr kumimoji="1" lang="ja-JP" altLang="en-US" sz="1800" dirty="0">
            <a:solidFill>
              <a:schemeClr val="tx1"/>
            </a:solidFill>
          </a:endParaRPr>
        </a:p>
      </dgm:t>
    </dgm:pt>
    <dgm:pt modelId="{8846953F-0488-4594-B3FC-EC481483B963}" type="parTrans" cxnId="{D2FE7F8E-D6BD-4A05-9277-E563CA3AFB6E}">
      <dgm:prSet/>
      <dgm:spPr/>
      <dgm:t>
        <a:bodyPr/>
        <a:lstStyle/>
        <a:p>
          <a:endParaRPr kumimoji="1" lang="ja-JP" altLang="en-US"/>
        </a:p>
      </dgm:t>
    </dgm:pt>
    <dgm:pt modelId="{4A347457-4F3C-4E79-A0E5-546A328ABD83}" type="sibTrans" cxnId="{D2FE7F8E-D6BD-4A05-9277-E563CA3AFB6E}">
      <dgm:prSet/>
      <dgm:spPr/>
      <dgm:t>
        <a:bodyPr/>
        <a:lstStyle/>
        <a:p>
          <a:endParaRPr kumimoji="1" lang="ja-JP" altLang="en-US"/>
        </a:p>
      </dgm:t>
    </dgm:pt>
    <dgm:pt modelId="{D4D200B5-7FE5-4324-BA33-BFCBD42A19E2}">
      <dgm:prSet phldrT="[テキスト]" custT="1"/>
      <dgm:spPr>
        <a:solidFill>
          <a:schemeClr val="bg2">
            <a:lumMod val="50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pPr>
            <a:lnSpc>
              <a:spcPct val="50000"/>
            </a:lnSpc>
          </a:pPr>
          <a:r>
            <a:rPr lang="en-US" altLang="ja-JP" sz="1800" dirty="0" err="1" smtClean="0">
              <a:solidFill>
                <a:srgbClr val="FFFF00"/>
              </a:solidFill>
            </a:rPr>
            <a:t>MyPhysicsList</a:t>
          </a:r>
          <a:r>
            <a:rPr lang="en-US" altLang="ja-JP" sz="1800" dirty="0" smtClean="0">
              <a:solidFill>
                <a:srgbClr val="FFFF00"/>
              </a:solidFill>
            </a:rPr>
            <a:t>  </a:t>
          </a:r>
        </a:p>
        <a:p>
          <a:pPr>
            <a:lnSpc>
              <a:spcPct val="50000"/>
            </a:lnSpc>
          </a:pPr>
          <a:r>
            <a:rPr kumimoji="1" lang="en-US" altLang="ja-JP" sz="1800" dirty="0" smtClean="0">
              <a:solidFill>
                <a:schemeClr val="tx1"/>
              </a:solidFill>
            </a:rPr>
            <a:t>Particles, processes, cuts</a:t>
          </a:r>
          <a:endParaRPr kumimoji="1" lang="ja-JP" altLang="en-US" sz="1800" dirty="0">
            <a:solidFill>
              <a:schemeClr val="tx1"/>
            </a:solidFill>
          </a:endParaRPr>
        </a:p>
      </dgm:t>
    </dgm:pt>
    <dgm:pt modelId="{E006C672-05CA-4655-9DFA-DC00A2D5DCCB}" type="parTrans" cxnId="{504AEA56-8458-4AC0-8A87-A8EFED4A2066}">
      <dgm:prSet/>
      <dgm:spPr/>
      <dgm:t>
        <a:bodyPr/>
        <a:lstStyle/>
        <a:p>
          <a:endParaRPr kumimoji="1" lang="ja-JP" altLang="en-US"/>
        </a:p>
      </dgm:t>
    </dgm:pt>
    <dgm:pt modelId="{6F175D14-3CCB-4B3D-B364-AD032B169D2E}" type="sibTrans" cxnId="{504AEA56-8458-4AC0-8A87-A8EFED4A2066}">
      <dgm:prSet/>
      <dgm:spPr/>
      <dgm:t>
        <a:bodyPr/>
        <a:lstStyle/>
        <a:p>
          <a:endParaRPr kumimoji="1" lang="ja-JP" altLang="en-US"/>
        </a:p>
      </dgm:t>
    </dgm:pt>
    <dgm:pt modelId="{870AD8A8-EE27-45FA-AA9D-FEA09D33DB56}">
      <dgm:prSet phldrT="[テキスト]" custT="1"/>
      <dgm:spPr>
        <a:solidFill>
          <a:schemeClr val="bg2">
            <a:lumMod val="50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pPr>
            <a:lnSpc>
              <a:spcPct val="50000"/>
            </a:lnSpc>
          </a:pPr>
          <a:r>
            <a:rPr lang="en-US" altLang="ja-JP" sz="1800" dirty="0" err="1" smtClean="0">
              <a:solidFill>
                <a:srgbClr val="FFFF00"/>
              </a:solidFill>
            </a:rPr>
            <a:t>MyPrimaryGeneratorAction</a:t>
          </a:r>
          <a:r>
            <a:rPr lang="en-US" altLang="ja-JP" sz="1800" dirty="0" smtClean="0">
              <a:solidFill>
                <a:srgbClr val="FFFF00"/>
              </a:solidFill>
            </a:rPr>
            <a:t> </a:t>
          </a:r>
        </a:p>
        <a:p>
          <a:pPr>
            <a:lnSpc>
              <a:spcPct val="50000"/>
            </a:lnSpc>
          </a:pPr>
          <a:r>
            <a:rPr kumimoji="1" lang="en-US" altLang="ja-JP" sz="1800" dirty="0" smtClean="0">
              <a:solidFill>
                <a:schemeClr val="tx1"/>
              </a:solidFill>
            </a:rPr>
            <a:t>Primary track generation</a:t>
          </a:r>
          <a:endParaRPr kumimoji="1" lang="ja-JP" altLang="en-US" sz="1800" dirty="0">
            <a:solidFill>
              <a:schemeClr val="tx1"/>
            </a:solidFill>
          </a:endParaRPr>
        </a:p>
      </dgm:t>
    </dgm:pt>
    <dgm:pt modelId="{27F1A38C-8233-4751-9265-EFB7B23A2ACC}" type="parTrans" cxnId="{1DF31806-E25F-49B9-A38A-A42184D6B347}">
      <dgm:prSet/>
      <dgm:spPr/>
      <dgm:t>
        <a:bodyPr/>
        <a:lstStyle/>
        <a:p>
          <a:endParaRPr kumimoji="1" lang="ja-JP" altLang="en-US"/>
        </a:p>
      </dgm:t>
    </dgm:pt>
    <dgm:pt modelId="{E80EC72E-B960-4362-8E56-C7E0ABC21E0C}" type="sibTrans" cxnId="{1DF31806-E25F-49B9-A38A-A42184D6B347}">
      <dgm:prSet/>
      <dgm:spPr/>
      <dgm:t>
        <a:bodyPr/>
        <a:lstStyle/>
        <a:p>
          <a:endParaRPr kumimoji="1" lang="ja-JP" altLang="en-US"/>
        </a:p>
      </dgm:t>
    </dgm:pt>
    <dgm:pt modelId="{000776BB-DDCE-4583-816C-D5DEC46239C9}" type="pres">
      <dgm:prSet presAssocID="{93DCD6C4-777F-47B4-B14F-D843814A011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F4F63ECD-3740-4071-991E-7E9CCF8D5E21}" type="pres">
      <dgm:prSet presAssocID="{05B1C4E7-EC0A-4629-B8F2-76392376F748}" presName="roof" presStyleLbl="dkBgShp" presStyleIdx="0" presStyleCnt="2" custScaleY="150000"/>
      <dgm:spPr/>
      <dgm:t>
        <a:bodyPr/>
        <a:lstStyle/>
        <a:p>
          <a:endParaRPr kumimoji="1" lang="ja-JP" altLang="en-US"/>
        </a:p>
      </dgm:t>
    </dgm:pt>
    <dgm:pt modelId="{E40B4CFB-B3F8-447B-91F0-3C66F7A1C2A5}" type="pres">
      <dgm:prSet presAssocID="{05B1C4E7-EC0A-4629-B8F2-76392376F748}" presName="pillars" presStyleCnt="0"/>
      <dgm:spPr/>
    </dgm:pt>
    <dgm:pt modelId="{00B0360B-6452-43EA-890E-1A38DD6445D5}" type="pres">
      <dgm:prSet presAssocID="{05B1C4E7-EC0A-4629-B8F2-76392376F748}" presName="pillar1" presStyleLbl="node1" presStyleIdx="0" presStyleCnt="3" custScaleX="124329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485332A-2C3F-485F-B8AD-8FDAD82BC3BD}" type="pres">
      <dgm:prSet presAssocID="{D4D200B5-7FE5-4324-BA33-BFCBD42A19E2}" presName="pillarX" presStyleLbl="node1" presStyleIdx="1" presStyleCnt="3" custScaleX="124518" custScaleY="9862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65ED287-4A8E-4462-B261-E1D35D41E46E}" type="pres">
      <dgm:prSet presAssocID="{870AD8A8-EE27-45FA-AA9D-FEA09D33DB56}" presName="pillarX" presStyleLbl="node1" presStyleIdx="2" presStyleCnt="3" custScaleX="13135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85089D7-0BD3-4FE3-84AC-D9C60C04FBA5}" type="pres">
      <dgm:prSet presAssocID="{05B1C4E7-EC0A-4629-B8F2-76392376F748}" presName="base" presStyleLbl="dkBgShp" presStyleIdx="1" presStyleCnt="2"/>
      <dgm:spPr>
        <a:solidFill>
          <a:schemeClr val="bg2">
            <a:lumMod val="50000"/>
          </a:schemeClr>
        </a:solidFill>
        <a:ln w="38100">
          <a:solidFill>
            <a:schemeClr val="tx1"/>
          </a:solidFill>
        </a:ln>
      </dgm:spPr>
    </dgm:pt>
  </dgm:ptLst>
  <dgm:cxnLst>
    <dgm:cxn modelId="{B7502010-206F-474F-B9A0-C8C0FF9E4016}" type="presOf" srcId="{D4D200B5-7FE5-4324-BA33-BFCBD42A19E2}" destId="{2485332A-2C3F-485F-B8AD-8FDAD82BC3BD}" srcOrd="0" destOrd="0" presId="urn:microsoft.com/office/officeart/2005/8/layout/hList3"/>
    <dgm:cxn modelId="{504AEA56-8458-4AC0-8A87-A8EFED4A2066}" srcId="{05B1C4E7-EC0A-4629-B8F2-76392376F748}" destId="{D4D200B5-7FE5-4324-BA33-BFCBD42A19E2}" srcOrd="1" destOrd="0" parTransId="{E006C672-05CA-4655-9DFA-DC00A2D5DCCB}" sibTransId="{6F175D14-3CCB-4B3D-B364-AD032B169D2E}"/>
    <dgm:cxn modelId="{C52E4E9A-ED07-43A7-AD77-243112A4F870}" srcId="{93DCD6C4-777F-47B4-B14F-D843814A0110}" destId="{05B1C4E7-EC0A-4629-B8F2-76392376F748}" srcOrd="0" destOrd="0" parTransId="{7E9F80D7-3D54-44E9-A5E0-5A086E15BCBD}" sibTransId="{AB4A4A8A-8CE2-42D8-80E7-95587C284723}"/>
    <dgm:cxn modelId="{C640989E-8AC9-4DC2-8E82-BA8B86314B7B}" type="presOf" srcId="{05B1C4E7-EC0A-4629-B8F2-76392376F748}" destId="{F4F63ECD-3740-4071-991E-7E9CCF8D5E21}" srcOrd="0" destOrd="0" presId="urn:microsoft.com/office/officeart/2005/8/layout/hList3"/>
    <dgm:cxn modelId="{FC870938-E116-4734-B25D-B95499DE6713}" type="presOf" srcId="{93DCD6C4-777F-47B4-B14F-D843814A0110}" destId="{000776BB-DDCE-4583-816C-D5DEC46239C9}" srcOrd="0" destOrd="0" presId="urn:microsoft.com/office/officeart/2005/8/layout/hList3"/>
    <dgm:cxn modelId="{3C14935B-9E25-4622-A3DE-D5633BEB5C4A}" type="presOf" srcId="{870AD8A8-EE27-45FA-AA9D-FEA09D33DB56}" destId="{565ED287-4A8E-4462-B261-E1D35D41E46E}" srcOrd="0" destOrd="0" presId="urn:microsoft.com/office/officeart/2005/8/layout/hList3"/>
    <dgm:cxn modelId="{1DF31806-E25F-49B9-A38A-A42184D6B347}" srcId="{05B1C4E7-EC0A-4629-B8F2-76392376F748}" destId="{870AD8A8-EE27-45FA-AA9D-FEA09D33DB56}" srcOrd="2" destOrd="0" parTransId="{27F1A38C-8233-4751-9265-EFB7B23A2ACC}" sibTransId="{E80EC72E-B960-4362-8E56-C7E0ABC21E0C}"/>
    <dgm:cxn modelId="{D2FE7F8E-D6BD-4A05-9277-E563CA3AFB6E}" srcId="{05B1C4E7-EC0A-4629-B8F2-76392376F748}" destId="{5FE642C4-E9C9-4608-BF2E-FE7212254485}" srcOrd="0" destOrd="0" parTransId="{8846953F-0488-4594-B3FC-EC481483B963}" sibTransId="{4A347457-4F3C-4E79-A0E5-546A328ABD83}"/>
    <dgm:cxn modelId="{CB03FFFF-8FD2-4481-A2A5-F570D189BFB2}" type="presOf" srcId="{5FE642C4-E9C9-4608-BF2E-FE7212254485}" destId="{00B0360B-6452-43EA-890E-1A38DD6445D5}" srcOrd="0" destOrd="0" presId="urn:microsoft.com/office/officeart/2005/8/layout/hList3"/>
    <dgm:cxn modelId="{F2D843AD-B9BF-4ABF-BC21-F7299C698B4C}" type="presParOf" srcId="{000776BB-DDCE-4583-816C-D5DEC46239C9}" destId="{F4F63ECD-3740-4071-991E-7E9CCF8D5E21}" srcOrd="0" destOrd="0" presId="urn:microsoft.com/office/officeart/2005/8/layout/hList3"/>
    <dgm:cxn modelId="{6E41FBC5-00BA-42A8-907E-0F9687D1B308}" type="presParOf" srcId="{000776BB-DDCE-4583-816C-D5DEC46239C9}" destId="{E40B4CFB-B3F8-447B-91F0-3C66F7A1C2A5}" srcOrd="1" destOrd="0" presId="urn:microsoft.com/office/officeart/2005/8/layout/hList3"/>
    <dgm:cxn modelId="{EF48F0A2-F42C-4E75-A680-C33E0BD0693F}" type="presParOf" srcId="{E40B4CFB-B3F8-447B-91F0-3C66F7A1C2A5}" destId="{00B0360B-6452-43EA-890E-1A38DD6445D5}" srcOrd="0" destOrd="0" presId="urn:microsoft.com/office/officeart/2005/8/layout/hList3"/>
    <dgm:cxn modelId="{567FE39B-A53F-4BB5-AB43-06D062AF64CB}" type="presParOf" srcId="{E40B4CFB-B3F8-447B-91F0-3C66F7A1C2A5}" destId="{2485332A-2C3F-485F-B8AD-8FDAD82BC3BD}" srcOrd="1" destOrd="0" presId="urn:microsoft.com/office/officeart/2005/8/layout/hList3"/>
    <dgm:cxn modelId="{70BB92C8-0A15-45DD-BC00-8D5FD99F427D}" type="presParOf" srcId="{E40B4CFB-B3F8-447B-91F0-3C66F7A1C2A5}" destId="{565ED287-4A8E-4462-B261-E1D35D41E46E}" srcOrd="2" destOrd="0" presId="urn:microsoft.com/office/officeart/2005/8/layout/hList3"/>
    <dgm:cxn modelId="{FDCB5B5A-32FD-4CA1-A256-21AC31B22FB8}" type="presParOf" srcId="{000776BB-DDCE-4583-816C-D5DEC46239C9}" destId="{185089D7-0BD3-4FE3-84AC-D9C60C04FBA5}" srcOrd="2" destOrd="0" presId="urn:microsoft.com/office/officeart/2005/8/layout/hLis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2B1F56-B81D-47DE-B164-AFDC2CCD74CB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58893A4A-E0B5-48EB-BC36-6378FAC2EF18}">
      <dgm:prSet phldrT="[テキスト]" custT="1"/>
      <dgm:spPr/>
      <dgm:t>
        <a:bodyPr/>
        <a:lstStyle/>
        <a:p>
          <a:r>
            <a:rPr lang="en-US" altLang="ja-JP" sz="2000" dirty="0" smtClean="0">
              <a:solidFill>
                <a:srgbClr val="FF0000"/>
              </a:solidFill>
            </a:rPr>
            <a:t>G4RunManager </a:t>
          </a:r>
          <a:endParaRPr kumimoji="1" lang="ja-JP" altLang="en-US" sz="2000" dirty="0">
            <a:solidFill>
              <a:srgbClr val="FF0000"/>
            </a:solidFill>
          </a:endParaRPr>
        </a:p>
      </dgm:t>
    </dgm:pt>
    <dgm:pt modelId="{64D52F03-BC6D-4AE3-8168-95CBC383B27A}" type="parTrans" cxnId="{08434343-5E01-407B-87D3-2D43ABBC2DDC}">
      <dgm:prSet/>
      <dgm:spPr/>
      <dgm:t>
        <a:bodyPr/>
        <a:lstStyle/>
        <a:p>
          <a:endParaRPr kumimoji="1" lang="ja-JP" altLang="en-US"/>
        </a:p>
      </dgm:t>
    </dgm:pt>
    <dgm:pt modelId="{6B04A6C0-9C74-439E-948C-FC44D0F2A523}" type="sibTrans" cxnId="{08434343-5E01-407B-87D3-2D43ABBC2DDC}">
      <dgm:prSet/>
      <dgm:spPr/>
      <dgm:t>
        <a:bodyPr/>
        <a:lstStyle/>
        <a:p>
          <a:endParaRPr kumimoji="1" lang="ja-JP" altLang="en-US"/>
        </a:p>
      </dgm:t>
    </dgm:pt>
    <dgm:pt modelId="{71FE4B74-9592-4117-9DBC-319E4E3242BF}">
      <dgm:prSet phldrT="[テキスト]" custT="1"/>
      <dgm:spPr/>
      <dgm:t>
        <a:bodyPr/>
        <a:lstStyle/>
        <a:p>
          <a:pPr>
            <a:lnSpc>
              <a:spcPct val="50000"/>
            </a:lnSpc>
          </a:pPr>
          <a:r>
            <a:rPr lang="en-US" altLang="ja-JP" sz="2000" dirty="0" err="1" smtClean="0">
              <a:solidFill>
                <a:srgbClr val="FF0000"/>
              </a:solidFill>
            </a:rPr>
            <a:t>MyDetector</a:t>
          </a:r>
          <a:endParaRPr lang="en-US" altLang="ja-JP" sz="2000" dirty="0" smtClean="0">
            <a:solidFill>
              <a:srgbClr val="FF0000"/>
            </a:solidFill>
          </a:endParaRPr>
        </a:p>
        <a:p>
          <a:pPr>
            <a:lnSpc>
              <a:spcPct val="50000"/>
            </a:lnSpc>
          </a:pPr>
          <a:r>
            <a:rPr lang="en-US" altLang="ja-JP" sz="2000" dirty="0" smtClean="0">
              <a:solidFill>
                <a:srgbClr val="FF0000"/>
              </a:solidFill>
            </a:rPr>
            <a:t>Construction</a:t>
          </a:r>
          <a:endParaRPr kumimoji="1" lang="ja-JP" altLang="en-US" sz="2000" dirty="0">
            <a:solidFill>
              <a:srgbClr val="FF0000"/>
            </a:solidFill>
          </a:endParaRPr>
        </a:p>
      </dgm:t>
    </dgm:pt>
    <dgm:pt modelId="{F1501509-1054-4D22-918D-9241C3457744}" type="parTrans" cxnId="{0EF6BF91-4AB3-418F-8582-4412A5B8A5A6}">
      <dgm:prSet/>
      <dgm:spPr>
        <a:ln w="25400">
          <a:noFill/>
          <a:miter lim="800000"/>
          <a:headEnd type="diamond" w="lg" len="lg"/>
        </a:ln>
      </dgm:spPr>
      <dgm:t>
        <a:bodyPr/>
        <a:lstStyle/>
        <a:p>
          <a:endParaRPr kumimoji="1" lang="ja-JP" altLang="en-US"/>
        </a:p>
      </dgm:t>
    </dgm:pt>
    <dgm:pt modelId="{19413907-F81E-463B-A583-58D0ED10FB91}" type="sibTrans" cxnId="{0EF6BF91-4AB3-418F-8582-4412A5B8A5A6}">
      <dgm:prSet/>
      <dgm:spPr/>
      <dgm:t>
        <a:bodyPr/>
        <a:lstStyle/>
        <a:p>
          <a:endParaRPr kumimoji="1" lang="ja-JP" altLang="en-US"/>
        </a:p>
      </dgm:t>
    </dgm:pt>
    <dgm:pt modelId="{962D165D-8221-4CDC-A32B-A295818B5E01}">
      <dgm:prSet phldrT="[テキスト]" custT="1"/>
      <dgm:spPr/>
      <dgm:t>
        <a:bodyPr tIns="7200" bIns="7200"/>
        <a:lstStyle/>
        <a:p>
          <a:pPr>
            <a:lnSpc>
              <a:spcPct val="50000"/>
            </a:lnSpc>
          </a:pPr>
          <a:r>
            <a:rPr lang="en-US" altLang="ja-JP" sz="2000" dirty="0" smtClean="0">
              <a:solidFill>
                <a:srgbClr val="FF0000"/>
              </a:solidFill>
            </a:rPr>
            <a:t>G4VUser</a:t>
          </a:r>
        </a:p>
        <a:p>
          <a:pPr>
            <a:lnSpc>
              <a:spcPct val="50000"/>
            </a:lnSpc>
          </a:pPr>
          <a:r>
            <a:rPr lang="en-US" altLang="ja-JP" sz="2000" dirty="0" err="1" smtClean="0">
              <a:solidFill>
                <a:srgbClr val="FF0000"/>
              </a:solidFill>
            </a:rPr>
            <a:t>DetectorConstruction</a:t>
          </a:r>
          <a:endParaRPr kumimoji="1" lang="ja-JP" altLang="en-US" sz="2000" dirty="0">
            <a:solidFill>
              <a:srgbClr val="FF0000"/>
            </a:solidFill>
          </a:endParaRPr>
        </a:p>
      </dgm:t>
    </dgm:pt>
    <dgm:pt modelId="{6DE2610D-76F1-4311-9DD0-6F5350D5CE26}" type="parTrans" cxnId="{003000F1-88F1-48AF-BA54-5537D576A59A}">
      <dgm:prSet/>
      <dgm:spPr>
        <a:ln w="25400">
          <a:noFill/>
          <a:headEnd type="none" w="lg" len="lg"/>
        </a:ln>
      </dgm:spPr>
      <dgm:t>
        <a:bodyPr/>
        <a:lstStyle/>
        <a:p>
          <a:endParaRPr kumimoji="1" lang="ja-JP" altLang="en-US"/>
        </a:p>
      </dgm:t>
    </dgm:pt>
    <dgm:pt modelId="{9A2EC715-93CC-4290-8657-889FDE07E473}" type="sibTrans" cxnId="{003000F1-88F1-48AF-BA54-5537D576A59A}">
      <dgm:prSet/>
      <dgm:spPr/>
      <dgm:t>
        <a:bodyPr/>
        <a:lstStyle/>
        <a:p>
          <a:endParaRPr kumimoji="1" lang="ja-JP" altLang="en-US"/>
        </a:p>
      </dgm:t>
    </dgm:pt>
    <dgm:pt modelId="{D6C08F9A-192E-4534-BE06-37E4EB7A792F}">
      <dgm:prSet phldrT="[テキスト]" custT="1"/>
      <dgm:spPr/>
      <dgm:t>
        <a:bodyPr/>
        <a:lstStyle/>
        <a:p>
          <a:r>
            <a:rPr lang="en-US" altLang="ja-JP" sz="2000" dirty="0" err="1" smtClean="0">
              <a:solidFill>
                <a:srgbClr val="FF0000"/>
              </a:solidFill>
            </a:rPr>
            <a:t>MyPhysicsList</a:t>
          </a:r>
          <a:endParaRPr kumimoji="1" lang="ja-JP" altLang="en-US" sz="2000" dirty="0">
            <a:solidFill>
              <a:srgbClr val="FF0000"/>
            </a:solidFill>
          </a:endParaRPr>
        </a:p>
      </dgm:t>
    </dgm:pt>
    <dgm:pt modelId="{BB984309-901F-4941-9519-60D4B7186E1A}" type="parTrans" cxnId="{D02306D4-A955-4D8F-B02C-9C1933762BC1}">
      <dgm:prSet/>
      <dgm:spPr>
        <a:ln w="25400">
          <a:noFill/>
          <a:miter lim="800000"/>
          <a:headEnd type="diamond" w="lg" len="lg"/>
        </a:ln>
      </dgm:spPr>
      <dgm:t>
        <a:bodyPr/>
        <a:lstStyle/>
        <a:p>
          <a:endParaRPr kumimoji="1" lang="ja-JP" altLang="en-US"/>
        </a:p>
      </dgm:t>
    </dgm:pt>
    <dgm:pt modelId="{A846828E-3986-493C-A499-34AACBC0422D}" type="sibTrans" cxnId="{D02306D4-A955-4D8F-B02C-9C1933762BC1}">
      <dgm:prSet/>
      <dgm:spPr/>
      <dgm:t>
        <a:bodyPr/>
        <a:lstStyle/>
        <a:p>
          <a:endParaRPr kumimoji="1" lang="ja-JP" altLang="en-US"/>
        </a:p>
      </dgm:t>
    </dgm:pt>
    <dgm:pt modelId="{491668BA-0E94-4B54-9091-0E613DDA5399}">
      <dgm:prSet phldrT="[テキスト]" custT="1"/>
      <dgm:spPr/>
      <dgm:t>
        <a:bodyPr/>
        <a:lstStyle/>
        <a:p>
          <a:r>
            <a:rPr lang="en-US" altLang="ja-JP" sz="2000" dirty="0" smtClean="0">
              <a:solidFill>
                <a:srgbClr val="FF0000"/>
              </a:solidFill>
            </a:rPr>
            <a:t>G4VUserPhysicsList</a:t>
          </a:r>
          <a:endParaRPr kumimoji="1" lang="ja-JP" altLang="en-US" sz="2000" dirty="0">
            <a:solidFill>
              <a:srgbClr val="FF0000"/>
            </a:solidFill>
          </a:endParaRPr>
        </a:p>
      </dgm:t>
    </dgm:pt>
    <dgm:pt modelId="{6E1208CF-1D07-4052-AC4D-A07B4D776882}" type="sibTrans" cxnId="{58A5ECE9-6CB7-4B88-8F90-C9D546376E4D}">
      <dgm:prSet/>
      <dgm:spPr/>
      <dgm:t>
        <a:bodyPr/>
        <a:lstStyle/>
        <a:p>
          <a:endParaRPr kumimoji="1" lang="ja-JP" altLang="en-US"/>
        </a:p>
      </dgm:t>
    </dgm:pt>
    <dgm:pt modelId="{EE4D5801-E9A4-4C1A-842E-FFE3A0119E20}" type="parTrans" cxnId="{58A5ECE9-6CB7-4B88-8F90-C9D546376E4D}">
      <dgm:prSet/>
      <dgm:spPr>
        <a:ln>
          <a:noFill/>
        </a:ln>
      </dgm:spPr>
      <dgm:t>
        <a:bodyPr/>
        <a:lstStyle/>
        <a:p>
          <a:endParaRPr kumimoji="1" lang="ja-JP" altLang="en-US"/>
        </a:p>
      </dgm:t>
    </dgm:pt>
    <dgm:pt modelId="{CADAC7D0-DF0A-4CC0-84D2-86BE8535531C}">
      <dgm:prSet custT="1"/>
      <dgm:spPr/>
      <dgm:t>
        <a:bodyPr/>
        <a:lstStyle/>
        <a:p>
          <a:pPr>
            <a:lnSpc>
              <a:spcPct val="50000"/>
            </a:lnSpc>
          </a:pPr>
          <a:r>
            <a:rPr lang="en-US" altLang="ja-JP" sz="2000" dirty="0" err="1" smtClean="0">
              <a:solidFill>
                <a:srgbClr val="FF0000"/>
              </a:solidFill>
            </a:rPr>
            <a:t>MyPrimary</a:t>
          </a:r>
          <a:endParaRPr lang="en-US" altLang="ja-JP" sz="2000" dirty="0" smtClean="0">
            <a:solidFill>
              <a:srgbClr val="FF0000"/>
            </a:solidFill>
          </a:endParaRPr>
        </a:p>
        <a:p>
          <a:pPr>
            <a:lnSpc>
              <a:spcPct val="50000"/>
            </a:lnSpc>
          </a:pPr>
          <a:r>
            <a:rPr lang="en-US" altLang="ja-JP" sz="2000" dirty="0" err="1" smtClean="0">
              <a:solidFill>
                <a:srgbClr val="FF0000"/>
              </a:solidFill>
            </a:rPr>
            <a:t>GeneratorAction</a:t>
          </a:r>
          <a:endParaRPr kumimoji="1" lang="ja-JP" altLang="en-US" sz="2000" dirty="0">
            <a:solidFill>
              <a:srgbClr val="FF0000"/>
            </a:solidFill>
          </a:endParaRPr>
        </a:p>
      </dgm:t>
    </dgm:pt>
    <dgm:pt modelId="{3DE56726-7545-4CDC-902F-2DFE965603B1}" type="parTrans" cxnId="{C0F62012-3CFF-4C18-AB38-97334E21A57F}">
      <dgm:prSet/>
      <dgm:spPr>
        <a:ln w="25400">
          <a:noFill/>
          <a:miter lim="800000"/>
          <a:headEnd type="diamond" w="lg" len="lg"/>
        </a:ln>
      </dgm:spPr>
      <dgm:t>
        <a:bodyPr/>
        <a:lstStyle/>
        <a:p>
          <a:endParaRPr kumimoji="1" lang="ja-JP" altLang="en-US"/>
        </a:p>
      </dgm:t>
    </dgm:pt>
    <dgm:pt modelId="{CD9105AF-EDCB-4940-95BD-2D4CEA2807F6}" type="sibTrans" cxnId="{C0F62012-3CFF-4C18-AB38-97334E21A57F}">
      <dgm:prSet/>
      <dgm:spPr/>
      <dgm:t>
        <a:bodyPr/>
        <a:lstStyle/>
        <a:p>
          <a:endParaRPr kumimoji="1" lang="ja-JP" altLang="en-US"/>
        </a:p>
      </dgm:t>
    </dgm:pt>
    <dgm:pt modelId="{9B83907B-159F-425E-BC2A-CCFFB55C0A88}">
      <dgm:prSet custT="1"/>
      <dgm:spPr/>
      <dgm:t>
        <a:bodyPr/>
        <a:lstStyle/>
        <a:p>
          <a:pPr>
            <a:lnSpc>
              <a:spcPct val="50000"/>
            </a:lnSpc>
          </a:pPr>
          <a:r>
            <a:rPr lang="en-US" altLang="ja-JP" sz="2000" dirty="0" smtClean="0">
              <a:solidFill>
                <a:srgbClr val="FF0000"/>
              </a:solidFill>
            </a:rPr>
            <a:t>G4VUser</a:t>
          </a:r>
        </a:p>
        <a:p>
          <a:pPr>
            <a:lnSpc>
              <a:spcPct val="50000"/>
            </a:lnSpc>
          </a:pPr>
          <a:r>
            <a:rPr lang="en-US" altLang="ja-JP" sz="2000" dirty="0" err="1" smtClean="0">
              <a:solidFill>
                <a:srgbClr val="FF0000"/>
              </a:solidFill>
            </a:rPr>
            <a:t>PrimaryGeneratorAction</a:t>
          </a:r>
          <a:endParaRPr kumimoji="1" lang="ja-JP" altLang="en-US" sz="2000" dirty="0">
            <a:solidFill>
              <a:srgbClr val="FF0000"/>
            </a:solidFill>
          </a:endParaRPr>
        </a:p>
      </dgm:t>
    </dgm:pt>
    <dgm:pt modelId="{EEBD8A3D-7AA2-41D7-8F73-8D5E0C6CE9D8}" type="parTrans" cxnId="{8C7B0B4F-D5C9-4148-9F7C-E2853904787C}">
      <dgm:prSet/>
      <dgm:spPr>
        <a:ln>
          <a:noFill/>
        </a:ln>
      </dgm:spPr>
      <dgm:t>
        <a:bodyPr/>
        <a:lstStyle/>
        <a:p>
          <a:endParaRPr kumimoji="1" lang="ja-JP" altLang="en-US"/>
        </a:p>
      </dgm:t>
    </dgm:pt>
    <dgm:pt modelId="{97381A6A-5309-4F70-B0CF-01DCCFF16831}" type="sibTrans" cxnId="{8C7B0B4F-D5C9-4148-9F7C-E2853904787C}">
      <dgm:prSet/>
      <dgm:spPr/>
      <dgm:t>
        <a:bodyPr/>
        <a:lstStyle/>
        <a:p>
          <a:endParaRPr kumimoji="1" lang="ja-JP" altLang="en-US"/>
        </a:p>
      </dgm:t>
    </dgm:pt>
    <dgm:pt modelId="{0DD940A6-A9AB-4F04-B1FF-2DA24022BA3E}" type="pres">
      <dgm:prSet presAssocID="{482B1F56-B81D-47DE-B164-AFDC2CCD74C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E2C2927-108F-4A35-80B0-033DF1AFF398}" type="pres">
      <dgm:prSet presAssocID="{58893A4A-E0B5-48EB-BC36-6378FAC2EF18}" presName="root1" presStyleCnt="0"/>
      <dgm:spPr/>
    </dgm:pt>
    <dgm:pt modelId="{E3FF2ECC-FC2C-462E-B016-B0F2006C992A}" type="pres">
      <dgm:prSet presAssocID="{58893A4A-E0B5-48EB-BC36-6378FAC2EF18}" presName="LevelOneTextNode" presStyleLbl="node0" presStyleIdx="0" presStyleCnt="1" custScaleX="128892" custScaleY="90277" custLinFactNeighborX="-4684" custLinFactNeighborY="1469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F3F70537-B4DF-4400-BF33-41A49501D0BC}" type="pres">
      <dgm:prSet presAssocID="{58893A4A-E0B5-48EB-BC36-6378FAC2EF18}" presName="level2hierChild" presStyleCnt="0"/>
      <dgm:spPr/>
    </dgm:pt>
    <dgm:pt modelId="{7EB82664-2A31-4076-8E2D-36BBC9E34BA4}" type="pres">
      <dgm:prSet presAssocID="{F1501509-1054-4D22-918D-9241C3457744}" presName="conn2-1" presStyleLbl="parChTrans1D2" presStyleIdx="0" presStyleCnt="3"/>
      <dgm:spPr/>
      <dgm:t>
        <a:bodyPr/>
        <a:lstStyle/>
        <a:p>
          <a:endParaRPr kumimoji="1" lang="ja-JP" altLang="en-US"/>
        </a:p>
      </dgm:t>
    </dgm:pt>
    <dgm:pt modelId="{C2E9C307-D6BA-4778-A1E7-65D833B6756F}" type="pres">
      <dgm:prSet presAssocID="{F1501509-1054-4D22-918D-9241C3457744}" presName="connTx" presStyleLbl="parChTrans1D2" presStyleIdx="0" presStyleCnt="3"/>
      <dgm:spPr/>
      <dgm:t>
        <a:bodyPr/>
        <a:lstStyle/>
        <a:p>
          <a:endParaRPr kumimoji="1" lang="ja-JP" altLang="en-US"/>
        </a:p>
      </dgm:t>
    </dgm:pt>
    <dgm:pt modelId="{4022EC00-0871-44C9-BD36-EA49B39BDCC1}" type="pres">
      <dgm:prSet presAssocID="{71FE4B74-9592-4117-9DBC-319E4E3242BF}" presName="root2" presStyleCnt="0"/>
      <dgm:spPr/>
    </dgm:pt>
    <dgm:pt modelId="{7F03E022-9F11-4DDC-9B3B-BDB5516D7D36}" type="pres">
      <dgm:prSet presAssocID="{71FE4B74-9592-4117-9DBC-319E4E3242BF}" presName="LevelTwoTextNode" presStyleLbl="node2" presStyleIdx="0" presStyleCnt="3" custScaleX="118408" custScaleY="72689" custLinFactNeighborX="2742" custLinFactNeighborY="2718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0B18653C-3DB2-4F17-A9C0-D15C3C8295BB}" type="pres">
      <dgm:prSet presAssocID="{71FE4B74-9592-4117-9DBC-319E4E3242BF}" presName="level3hierChild" presStyleCnt="0"/>
      <dgm:spPr/>
    </dgm:pt>
    <dgm:pt modelId="{8436E64E-4FB3-4D1E-A218-A5CBEEB572C2}" type="pres">
      <dgm:prSet presAssocID="{6DE2610D-76F1-4311-9DD0-6F5350D5CE26}" presName="conn2-1" presStyleLbl="parChTrans1D3" presStyleIdx="0" presStyleCnt="3"/>
      <dgm:spPr/>
      <dgm:t>
        <a:bodyPr/>
        <a:lstStyle/>
        <a:p>
          <a:endParaRPr kumimoji="1" lang="ja-JP" altLang="en-US"/>
        </a:p>
      </dgm:t>
    </dgm:pt>
    <dgm:pt modelId="{24D54617-04AF-442B-95CE-854EC20AE1D5}" type="pres">
      <dgm:prSet presAssocID="{6DE2610D-76F1-4311-9DD0-6F5350D5CE26}" presName="connTx" presStyleLbl="parChTrans1D3" presStyleIdx="0" presStyleCnt="3"/>
      <dgm:spPr/>
      <dgm:t>
        <a:bodyPr/>
        <a:lstStyle/>
        <a:p>
          <a:endParaRPr kumimoji="1" lang="ja-JP" altLang="en-US"/>
        </a:p>
      </dgm:t>
    </dgm:pt>
    <dgm:pt modelId="{BDF97E9F-8EB7-4FEE-931B-EBAA0FD18D97}" type="pres">
      <dgm:prSet presAssocID="{962D165D-8221-4CDC-A32B-A295818B5E01}" presName="root2" presStyleCnt="0"/>
      <dgm:spPr/>
    </dgm:pt>
    <dgm:pt modelId="{D2DDCD81-84A8-4E89-AEFA-1099E0559248}" type="pres">
      <dgm:prSet presAssocID="{962D165D-8221-4CDC-A32B-A295818B5E01}" presName="LevelTwoTextNode" presStyleLbl="node3" presStyleIdx="0" presStyleCnt="3" custScaleX="159832" custScaleY="77933" custLinFactNeighborX="19005" custLinFactNeighborY="28499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48DC9CE0-E7F1-451B-B781-FCB023C255CA}" type="pres">
      <dgm:prSet presAssocID="{962D165D-8221-4CDC-A32B-A295818B5E01}" presName="level3hierChild" presStyleCnt="0"/>
      <dgm:spPr/>
    </dgm:pt>
    <dgm:pt modelId="{86218CBB-1394-416E-BA47-EA8C1D70186F}" type="pres">
      <dgm:prSet presAssocID="{BB984309-901F-4941-9519-60D4B7186E1A}" presName="conn2-1" presStyleLbl="parChTrans1D2" presStyleIdx="1" presStyleCnt="3"/>
      <dgm:spPr/>
      <dgm:t>
        <a:bodyPr/>
        <a:lstStyle/>
        <a:p>
          <a:endParaRPr kumimoji="1" lang="ja-JP" altLang="en-US"/>
        </a:p>
      </dgm:t>
    </dgm:pt>
    <dgm:pt modelId="{42B68AD0-AEB3-4DCE-BD80-693132CB8968}" type="pres">
      <dgm:prSet presAssocID="{BB984309-901F-4941-9519-60D4B7186E1A}" presName="connTx" presStyleLbl="parChTrans1D2" presStyleIdx="1" presStyleCnt="3"/>
      <dgm:spPr/>
      <dgm:t>
        <a:bodyPr/>
        <a:lstStyle/>
        <a:p>
          <a:endParaRPr kumimoji="1" lang="ja-JP" altLang="en-US"/>
        </a:p>
      </dgm:t>
    </dgm:pt>
    <dgm:pt modelId="{7B48FE7D-B617-4F39-8E20-58ECEE81FB9F}" type="pres">
      <dgm:prSet presAssocID="{D6C08F9A-192E-4534-BE06-37E4EB7A792F}" presName="root2" presStyleCnt="0"/>
      <dgm:spPr/>
    </dgm:pt>
    <dgm:pt modelId="{CF802EE9-6B52-41FF-BBA6-A35B99C618A9}" type="pres">
      <dgm:prSet presAssocID="{D6C08F9A-192E-4534-BE06-37E4EB7A792F}" presName="LevelTwoTextNode" presStyleLbl="node2" presStyleIdx="1" presStyleCnt="3" custScaleX="118226" custScaleY="41928" custLinFactNeighborX="1861" custLinFactNeighborY="18545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9D45D187-D81C-4BAA-919E-A4E2B116611F}" type="pres">
      <dgm:prSet presAssocID="{D6C08F9A-192E-4534-BE06-37E4EB7A792F}" presName="level3hierChild" presStyleCnt="0"/>
      <dgm:spPr/>
    </dgm:pt>
    <dgm:pt modelId="{5F824941-7321-4939-B238-B7AB3683C1DF}" type="pres">
      <dgm:prSet presAssocID="{EE4D5801-E9A4-4C1A-842E-FFE3A0119E20}" presName="conn2-1" presStyleLbl="parChTrans1D3" presStyleIdx="1" presStyleCnt="3"/>
      <dgm:spPr/>
      <dgm:t>
        <a:bodyPr/>
        <a:lstStyle/>
        <a:p>
          <a:endParaRPr kumimoji="1" lang="ja-JP" altLang="en-US"/>
        </a:p>
      </dgm:t>
    </dgm:pt>
    <dgm:pt modelId="{718C62AC-ECCE-43EA-A088-8F1758B3D72C}" type="pres">
      <dgm:prSet presAssocID="{EE4D5801-E9A4-4C1A-842E-FFE3A0119E20}" presName="connTx" presStyleLbl="parChTrans1D3" presStyleIdx="1" presStyleCnt="3"/>
      <dgm:spPr/>
      <dgm:t>
        <a:bodyPr/>
        <a:lstStyle/>
        <a:p>
          <a:endParaRPr kumimoji="1" lang="ja-JP" altLang="en-US"/>
        </a:p>
      </dgm:t>
    </dgm:pt>
    <dgm:pt modelId="{CF147130-B089-45E7-BA70-1389BD978024}" type="pres">
      <dgm:prSet presAssocID="{491668BA-0E94-4B54-9091-0E613DDA5399}" presName="root2" presStyleCnt="0"/>
      <dgm:spPr/>
    </dgm:pt>
    <dgm:pt modelId="{1DB20A12-B16D-444D-B60F-685107AC4E4B}" type="pres">
      <dgm:prSet presAssocID="{491668BA-0E94-4B54-9091-0E613DDA5399}" presName="LevelTwoTextNode" presStyleLbl="node3" presStyleIdx="1" presStyleCnt="3" custScaleX="152230" custScaleY="44869" custLinFactNeighborX="19187" custLinFactNeighborY="19485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97D53182-5766-4B3E-B78B-4D8C810ED1F4}" type="pres">
      <dgm:prSet presAssocID="{491668BA-0E94-4B54-9091-0E613DDA5399}" presName="level3hierChild" presStyleCnt="0"/>
      <dgm:spPr/>
    </dgm:pt>
    <dgm:pt modelId="{F70329C3-E71C-4324-912F-47AED59BADD9}" type="pres">
      <dgm:prSet presAssocID="{3DE56726-7545-4CDC-902F-2DFE965603B1}" presName="conn2-1" presStyleLbl="parChTrans1D2" presStyleIdx="2" presStyleCnt="3"/>
      <dgm:spPr/>
      <dgm:t>
        <a:bodyPr/>
        <a:lstStyle/>
        <a:p>
          <a:endParaRPr kumimoji="1" lang="ja-JP" altLang="en-US"/>
        </a:p>
      </dgm:t>
    </dgm:pt>
    <dgm:pt modelId="{3F2673DD-7266-470E-B989-438AA640A539}" type="pres">
      <dgm:prSet presAssocID="{3DE56726-7545-4CDC-902F-2DFE965603B1}" presName="connTx" presStyleLbl="parChTrans1D2" presStyleIdx="2" presStyleCnt="3"/>
      <dgm:spPr/>
      <dgm:t>
        <a:bodyPr/>
        <a:lstStyle/>
        <a:p>
          <a:endParaRPr kumimoji="1" lang="ja-JP" altLang="en-US"/>
        </a:p>
      </dgm:t>
    </dgm:pt>
    <dgm:pt modelId="{8557B5B1-9119-4805-A7AC-94972BE6F55C}" type="pres">
      <dgm:prSet presAssocID="{CADAC7D0-DF0A-4CC0-84D2-86BE8535531C}" presName="root2" presStyleCnt="0"/>
      <dgm:spPr/>
    </dgm:pt>
    <dgm:pt modelId="{C8FDF9B0-0DCF-4017-B0D3-6363A65E8EA6}" type="pres">
      <dgm:prSet presAssocID="{CADAC7D0-DF0A-4CC0-84D2-86BE8535531C}" presName="LevelTwoTextNode" presStyleLbl="node2" presStyleIdx="2" presStyleCnt="3" custScaleX="138534" custScaleY="74292" custLinFactNeighborX="-2420" custLinFactNeighborY="18872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A0FE7E5E-8BC5-4E07-9EFF-D8258C6FAD6A}" type="pres">
      <dgm:prSet presAssocID="{CADAC7D0-DF0A-4CC0-84D2-86BE8535531C}" presName="level3hierChild" presStyleCnt="0"/>
      <dgm:spPr/>
    </dgm:pt>
    <dgm:pt modelId="{D7812617-F460-414D-84AF-385FEBD46E1E}" type="pres">
      <dgm:prSet presAssocID="{EEBD8A3D-7AA2-41D7-8F73-8D5E0C6CE9D8}" presName="conn2-1" presStyleLbl="parChTrans1D3" presStyleIdx="2" presStyleCnt="3"/>
      <dgm:spPr/>
      <dgm:t>
        <a:bodyPr/>
        <a:lstStyle/>
        <a:p>
          <a:endParaRPr kumimoji="1" lang="ja-JP" altLang="en-US"/>
        </a:p>
      </dgm:t>
    </dgm:pt>
    <dgm:pt modelId="{66061E43-F0EF-4233-82E5-89A9EF39AF8D}" type="pres">
      <dgm:prSet presAssocID="{EEBD8A3D-7AA2-41D7-8F73-8D5E0C6CE9D8}" presName="connTx" presStyleLbl="parChTrans1D3" presStyleIdx="2" presStyleCnt="3"/>
      <dgm:spPr/>
      <dgm:t>
        <a:bodyPr/>
        <a:lstStyle/>
        <a:p>
          <a:endParaRPr kumimoji="1" lang="ja-JP" altLang="en-US"/>
        </a:p>
      </dgm:t>
    </dgm:pt>
    <dgm:pt modelId="{8DD27749-E4F7-4720-A914-659934530D5C}" type="pres">
      <dgm:prSet presAssocID="{9B83907B-159F-425E-BC2A-CCFFB55C0A88}" presName="root2" presStyleCnt="0"/>
      <dgm:spPr/>
    </dgm:pt>
    <dgm:pt modelId="{D9856921-5DDE-4031-8AF3-9C46663EC7CC}" type="pres">
      <dgm:prSet presAssocID="{9B83907B-159F-425E-BC2A-CCFFB55C0A88}" presName="LevelTwoTextNode" presStyleLbl="node3" presStyleIdx="2" presStyleCnt="3" custScaleX="182478" custScaleY="81655" custLinFactNeighborX="-1121" custLinFactNeighborY="13990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250D5ED1-F56D-4951-B823-EFF9F9FEA2F8}" type="pres">
      <dgm:prSet presAssocID="{9B83907B-159F-425E-BC2A-CCFFB55C0A88}" presName="level3hierChild" presStyleCnt="0"/>
      <dgm:spPr/>
    </dgm:pt>
  </dgm:ptLst>
  <dgm:cxnLst>
    <dgm:cxn modelId="{C0F62012-3CFF-4C18-AB38-97334E21A57F}" srcId="{58893A4A-E0B5-48EB-BC36-6378FAC2EF18}" destId="{CADAC7D0-DF0A-4CC0-84D2-86BE8535531C}" srcOrd="2" destOrd="0" parTransId="{3DE56726-7545-4CDC-902F-2DFE965603B1}" sibTransId="{CD9105AF-EDCB-4940-95BD-2D4CEA2807F6}"/>
    <dgm:cxn modelId="{F91FAED3-8772-4F9C-AFEC-9AAA8EAE9BAF}" type="presOf" srcId="{491668BA-0E94-4B54-9091-0E613DDA5399}" destId="{1DB20A12-B16D-444D-B60F-685107AC4E4B}" srcOrd="0" destOrd="0" presId="urn:microsoft.com/office/officeart/2005/8/layout/hierarchy2"/>
    <dgm:cxn modelId="{E6153B85-B0B8-4F59-9B78-47A8314E969D}" type="presOf" srcId="{CADAC7D0-DF0A-4CC0-84D2-86BE8535531C}" destId="{C8FDF9B0-0DCF-4017-B0D3-6363A65E8EA6}" srcOrd="0" destOrd="0" presId="urn:microsoft.com/office/officeart/2005/8/layout/hierarchy2"/>
    <dgm:cxn modelId="{58A5ECE9-6CB7-4B88-8F90-C9D546376E4D}" srcId="{D6C08F9A-192E-4534-BE06-37E4EB7A792F}" destId="{491668BA-0E94-4B54-9091-0E613DDA5399}" srcOrd="0" destOrd="0" parTransId="{EE4D5801-E9A4-4C1A-842E-FFE3A0119E20}" sibTransId="{6E1208CF-1D07-4052-AC4D-A07B4D776882}"/>
    <dgm:cxn modelId="{C21A0AB5-BE74-4A29-A108-619BDC67CF00}" type="presOf" srcId="{58893A4A-E0B5-48EB-BC36-6378FAC2EF18}" destId="{E3FF2ECC-FC2C-462E-B016-B0F2006C992A}" srcOrd="0" destOrd="0" presId="urn:microsoft.com/office/officeart/2005/8/layout/hierarchy2"/>
    <dgm:cxn modelId="{05052AA8-3284-47E8-BB92-D91CF2B0EF50}" type="presOf" srcId="{6DE2610D-76F1-4311-9DD0-6F5350D5CE26}" destId="{8436E64E-4FB3-4D1E-A218-A5CBEEB572C2}" srcOrd="0" destOrd="0" presId="urn:microsoft.com/office/officeart/2005/8/layout/hierarchy2"/>
    <dgm:cxn modelId="{D02306D4-A955-4D8F-B02C-9C1933762BC1}" srcId="{58893A4A-E0B5-48EB-BC36-6378FAC2EF18}" destId="{D6C08F9A-192E-4534-BE06-37E4EB7A792F}" srcOrd="1" destOrd="0" parTransId="{BB984309-901F-4941-9519-60D4B7186E1A}" sibTransId="{A846828E-3986-493C-A499-34AACBC0422D}"/>
    <dgm:cxn modelId="{0F776E33-9C11-49BC-A680-28A81A7DD765}" type="presOf" srcId="{9B83907B-159F-425E-BC2A-CCFFB55C0A88}" destId="{D9856921-5DDE-4031-8AF3-9C46663EC7CC}" srcOrd="0" destOrd="0" presId="urn:microsoft.com/office/officeart/2005/8/layout/hierarchy2"/>
    <dgm:cxn modelId="{AD916CB8-62E6-4143-AEDA-9D8C14CB40C2}" type="presOf" srcId="{EE4D5801-E9A4-4C1A-842E-FFE3A0119E20}" destId="{5F824941-7321-4939-B238-B7AB3683C1DF}" srcOrd="0" destOrd="0" presId="urn:microsoft.com/office/officeart/2005/8/layout/hierarchy2"/>
    <dgm:cxn modelId="{9BF40E6C-4008-47E2-A082-9F3C3BB81FE7}" type="presOf" srcId="{482B1F56-B81D-47DE-B164-AFDC2CCD74CB}" destId="{0DD940A6-A9AB-4F04-B1FF-2DA24022BA3E}" srcOrd="0" destOrd="0" presId="urn:microsoft.com/office/officeart/2005/8/layout/hierarchy2"/>
    <dgm:cxn modelId="{86DD4127-CD89-4B3C-8BA7-0B210FC25C3F}" type="presOf" srcId="{BB984309-901F-4941-9519-60D4B7186E1A}" destId="{86218CBB-1394-416E-BA47-EA8C1D70186F}" srcOrd="0" destOrd="0" presId="urn:microsoft.com/office/officeart/2005/8/layout/hierarchy2"/>
    <dgm:cxn modelId="{18777672-C161-40E8-B5C2-0194458CEF63}" type="presOf" srcId="{EEBD8A3D-7AA2-41D7-8F73-8D5E0C6CE9D8}" destId="{66061E43-F0EF-4233-82E5-89A9EF39AF8D}" srcOrd="1" destOrd="0" presId="urn:microsoft.com/office/officeart/2005/8/layout/hierarchy2"/>
    <dgm:cxn modelId="{003000F1-88F1-48AF-BA54-5537D576A59A}" srcId="{71FE4B74-9592-4117-9DBC-319E4E3242BF}" destId="{962D165D-8221-4CDC-A32B-A295818B5E01}" srcOrd="0" destOrd="0" parTransId="{6DE2610D-76F1-4311-9DD0-6F5350D5CE26}" sibTransId="{9A2EC715-93CC-4290-8657-889FDE07E473}"/>
    <dgm:cxn modelId="{D117FBEC-6CBD-4F8F-9A33-AFBB62D8B042}" type="presOf" srcId="{D6C08F9A-192E-4534-BE06-37E4EB7A792F}" destId="{CF802EE9-6B52-41FF-BBA6-A35B99C618A9}" srcOrd="0" destOrd="0" presId="urn:microsoft.com/office/officeart/2005/8/layout/hierarchy2"/>
    <dgm:cxn modelId="{0EF6BF91-4AB3-418F-8582-4412A5B8A5A6}" srcId="{58893A4A-E0B5-48EB-BC36-6378FAC2EF18}" destId="{71FE4B74-9592-4117-9DBC-319E4E3242BF}" srcOrd="0" destOrd="0" parTransId="{F1501509-1054-4D22-918D-9241C3457744}" sibTransId="{19413907-F81E-463B-A583-58D0ED10FB91}"/>
    <dgm:cxn modelId="{0A77436B-E525-4DFA-9730-768C88754717}" type="presOf" srcId="{EE4D5801-E9A4-4C1A-842E-FFE3A0119E20}" destId="{718C62AC-ECCE-43EA-A088-8F1758B3D72C}" srcOrd="1" destOrd="0" presId="urn:microsoft.com/office/officeart/2005/8/layout/hierarchy2"/>
    <dgm:cxn modelId="{9F6B9A85-D760-446A-9771-8FCB18B559A6}" type="presOf" srcId="{BB984309-901F-4941-9519-60D4B7186E1A}" destId="{42B68AD0-AEB3-4DCE-BD80-693132CB8968}" srcOrd="1" destOrd="0" presId="urn:microsoft.com/office/officeart/2005/8/layout/hierarchy2"/>
    <dgm:cxn modelId="{F5B1080D-BB03-4418-89E4-A0F55754596D}" type="presOf" srcId="{962D165D-8221-4CDC-A32B-A295818B5E01}" destId="{D2DDCD81-84A8-4E89-AEFA-1099E0559248}" srcOrd="0" destOrd="0" presId="urn:microsoft.com/office/officeart/2005/8/layout/hierarchy2"/>
    <dgm:cxn modelId="{3430AD8C-6388-478F-B948-C7BB8979A0EC}" type="presOf" srcId="{F1501509-1054-4D22-918D-9241C3457744}" destId="{7EB82664-2A31-4076-8E2D-36BBC9E34BA4}" srcOrd="0" destOrd="0" presId="urn:microsoft.com/office/officeart/2005/8/layout/hierarchy2"/>
    <dgm:cxn modelId="{166F81AD-001F-4F17-B471-6E3218FCB50D}" type="presOf" srcId="{3DE56726-7545-4CDC-902F-2DFE965603B1}" destId="{F70329C3-E71C-4324-912F-47AED59BADD9}" srcOrd="0" destOrd="0" presId="urn:microsoft.com/office/officeart/2005/8/layout/hierarchy2"/>
    <dgm:cxn modelId="{1AC9804D-0CB1-40BD-811D-462AA724EEBE}" type="presOf" srcId="{71FE4B74-9592-4117-9DBC-319E4E3242BF}" destId="{7F03E022-9F11-4DDC-9B3B-BDB5516D7D36}" srcOrd="0" destOrd="0" presId="urn:microsoft.com/office/officeart/2005/8/layout/hierarchy2"/>
    <dgm:cxn modelId="{0213F82B-2E8A-42B6-BB7E-0FA12113D31E}" type="presOf" srcId="{6DE2610D-76F1-4311-9DD0-6F5350D5CE26}" destId="{24D54617-04AF-442B-95CE-854EC20AE1D5}" srcOrd="1" destOrd="0" presId="urn:microsoft.com/office/officeart/2005/8/layout/hierarchy2"/>
    <dgm:cxn modelId="{08434343-5E01-407B-87D3-2D43ABBC2DDC}" srcId="{482B1F56-B81D-47DE-B164-AFDC2CCD74CB}" destId="{58893A4A-E0B5-48EB-BC36-6378FAC2EF18}" srcOrd="0" destOrd="0" parTransId="{64D52F03-BC6D-4AE3-8168-95CBC383B27A}" sibTransId="{6B04A6C0-9C74-439E-948C-FC44D0F2A523}"/>
    <dgm:cxn modelId="{E1353C08-1DD9-4A13-801D-77F1DC1003DD}" type="presOf" srcId="{F1501509-1054-4D22-918D-9241C3457744}" destId="{C2E9C307-D6BA-4778-A1E7-65D833B6756F}" srcOrd="1" destOrd="0" presId="urn:microsoft.com/office/officeart/2005/8/layout/hierarchy2"/>
    <dgm:cxn modelId="{97B5B8B4-2D3E-4015-9805-BA857C674B80}" type="presOf" srcId="{EEBD8A3D-7AA2-41D7-8F73-8D5E0C6CE9D8}" destId="{D7812617-F460-414D-84AF-385FEBD46E1E}" srcOrd="0" destOrd="0" presId="urn:microsoft.com/office/officeart/2005/8/layout/hierarchy2"/>
    <dgm:cxn modelId="{8C7B0B4F-D5C9-4148-9F7C-E2853904787C}" srcId="{CADAC7D0-DF0A-4CC0-84D2-86BE8535531C}" destId="{9B83907B-159F-425E-BC2A-CCFFB55C0A88}" srcOrd="0" destOrd="0" parTransId="{EEBD8A3D-7AA2-41D7-8F73-8D5E0C6CE9D8}" sibTransId="{97381A6A-5309-4F70-B0CF-01DCCFF16831}"/>
    <dgm:cxn modelId="{ECC4B531-3908-4596-8D32-CC95F79286EC}" type="presOf" srcId="{3DE56726-7545-4CDC-902F-2DFE965603B1}" destId="{3F2673DD-7266-470E-B989-438AA640A539}" srcOrd="1" destOrd="0" presId="urn:microsoft.com/office/officeart/2005/8/layout/hierarchy2"/>
    <dgm:cxn modelId="{457262CA-5E74-4BCB-88A5-90DB7DCD75A5}" type="presParOf" srcId="{0DD940A6-A9AB-4F04-B1FF-2DA24022BA3E}" destId="{DE2C2927-108F-4A35-80B0-033DF1AFF398}" srcOrd="0" destOrd="0" presId="urn:microsoft.com/office/officeart/2005/8/layout/hierarchy2"/>
    <dgm:cxn modelId="{D4720C25-CF72-4ED4-8323-9D1C85086699}" type="presParOf" srcId="{DE2C2927-108F-4A35-80B0-033DF1AFF398}" destId="{E3FF2ECC-FC2C-462E-B016-B0F2006C992A}" srcOrd="0" destOrd="0" presId="urn:microsoft.com/office/officeart/2005/8/layout/hierarchy2"/>
    <dgm:cxn modelId="{282F1AE1-4F36-449D-8515-6C2A30F3FDC7}" type="presParOf" srcId="{DE2C2927-108F-4A35-80B0-033DF1AFF398}" destId="{F3F70537-B4DF-4400-BF33-41A49501D0BC}" srcOrd="1" destOrd="0" presId="urn:microsoft.com/office/officeart/2005/8/layout/hierarchy2"/>
    <dgm:cxn modelId="{BCBC8BF7-D20D-4E63-AA63-7D33FE0FB8A5}" type="presParOf" srcId="{F3F70537-B4DF-4400-BF33-41A49501D0BC}" destId="{7EB82664-2A31-4076-8E2D-36BBC9E34BA4}" srcOrd="0" destOrd="0" presId="urn:microsoft.com/office/officeart/2005/8/layout/hierarchy2"/>
    <dgm:cxn modelId="{22D07EB1-B47D-44E9-B76F-DFC0384F5023}" type="presParOf" srcId="{7EB82664-2A31-4076-8E2D-36BBC9E34BA4}" destId="{C2E9C307-D6BA-4778-A1E7-65D833B6756F}" srcOrd="0" destOrd="0" presId="urn:microsoft.com/office/officeart/2005/8/layout/hierarchy2"/>
    <dgm:cxn modelId="{FAE84419-6F66-40CA-A341-DC83455DCA61}" type="presParOf" srcId="{F3F70537-B4DF-4400-BF33-41A49501D0BC}" destId="{4022EC00-0871-44C9-BD36-EA49B39BDCC1}" srcOrd="1" destOrd="0" presId="urn:microsoft.com/office/officeart/2005/8/layout/hierarchy2"/>
    <dgm:cxn modelId="{1B908A3E-8282-4863-A03B-E1D9CDE6A0F1}" type="presParOf" srcId="{4022EC00-0871-44C9-BD36-EA49B39BDCC1}" destId="{7F03E022-9F11-4DDC-9B3B-BDB5516D7D36}" srcOrd="0" destOrd="0" presId="urn:microsoft.com/office/officeart/2005/8/layout/hierarchy2"/>
    <dgm:cxn modelId="{A2C4216E-5A9B-4E0E-9A11-212DC1B1991D}" type="presParOf" srcId="{4022EC00-0871-44C9-BD36-EA49B39BDCC1}" destId="{0B18653C-3DB2-4F17-A9C0-D15C3C8295BB}" srcOrd="1" destOrd="0" presId="urn:microsoft.com/office/officeart/2005/8/layout/hierarchy2"/>
    <dgm:cxn modelId="{28DF27F5-C37A-495B-8806-6897C6F3C7CF}" type="presParOf" srcId="{0B18653C-3DB2-4F17-A9C0-D15C3C8295BB}" destId="{8436E64E-4FB3-4D1E-A218-A5CBEEB572C2}" srcOrd="0" destOrd="0" presId="urn:microsoft.com/office/officeart/2005/8/layout/hierarchy2"/>
    <dgm:cxn modelId="{E07EB0CF-BEBF-40C8-ABD8-BEB31E348C83}" type="presParOf" srcId="{8436E64E-4FB3-4D1E-A218-A5CBEEB572C2}" destId="{24D54617-04AF-442B-95CE-854EC20AE1D5}" srcOrd="0" destOrd="0" presId="urn:microsoft.com/office/officeart/2005/8/layout/hierarchy2"/>
    <dgm:cxn modelId="{F37CEA2F-F8D5-4C9A-BF80-4738F0422D9E}" type="presParOf" srcId="{0B18653C-3DB2-4F17-A9C0-D15C3C8295BB}" destId="{BDF97E9F-8EB7-4FEE-931B-EBAA0FD18D97}" srcOrd="1" destOrd="0" presId="urn:microsoft.com/office/officeart/2005/8/layout/hierarchy2"/>
    <dgm:cxn modelId="{1C5BE253-D612-49B2-B866-31A1BB3F3DCE}" type="presParOf" srcId="{BDF97E9F-8EB7-4FEE-931B-EBAA0FD18D97}" destId="{D2DDCD81-84A8-4E89-AEFA-1099E0559248}" srcOrd="0" destOrd="0" presId="urn:microsoft.com/office/officeart/2005/8/layout/hierarchy2"/>
    <dgm:cxn modelId="{FFE0A7F2-978F-47AB-98A2-4DCFFB5FE2D5}" type="presParOf" srcId="{BDF97E9F-8EB7-4FEE-931B-EBAA0FD18D97}" destId="{48DC9CE0-E7F1-451B-B781-FCB023C255CA}" srcOrd="1" destOrd="0" presId="urn:microsoft.com/office/officeart/2005/8/layout/hierarchy2"/>
    <dgm:cxn modelId="{F392E56B-CB31-4681-A6EC-F5D22D9B9A3A}" type="presParOf" srcId="{F3F70537-B4DF-4400-BF33-41A49501D0BC}" destId="{86218CBB-1394-416E-BA47-EA8C1D70186F}" srcOrd="2" destOrd="0" presId="urn:microsoft.com/office/officeart/2005/8/layout/hierarchy2"/>
    <dgm:cxn modelId="{9386250C-7128-425D-B82B-3C86803220AA}" type="presParOf" srcId="{86218CBB-1394-416E-BA47-EA8C1D70186F}" destId="{42B68AD0-AEB3-4DCE-BD80-693132CB8968}" srcOrd="0" destOrd="0" presId="urn:microsoft.com/office/officeart/2005/8/layout/hierarchy2"/>
    <dgm:cxn modelId="{EAFF747E-09D2-43F1-B7F7-D13E9A24703B}" type="presParOf" srcId="{F3F70537-B4DF-4400-BF33-41A49501D0BC}" destId="{7B48FE7D-B617-4F39-8E20-58ECEE81FB9F}" srcOrd="3" destOrd="0" presId="urn:microsoft.com/office/officeart/2005/8/layout/hierarchy2"/>
    <dgm:cxn modelId="{6EE7EBDA-F726-4B5C-8AE2-D8B49B6D5761}" type="presParOf" srcId="{7B48FE7D-B617-4F39-8E20-58ECEE81FB9F}" destId="{CF802EE9-6B52-41FF-BBA6-A35B99C618A9}" srcOrd="0" destOrd="0" presId="urn:microsoft.com/office/officeart/2005/8/layout/hierarchy2"/>
    <dgm:cxn modelId="{47CB2D1B-A45C-42D6-A742-0CA805C25D8C}" type="presParOf" srcId="{7B48FE7D-B617-4F39-8E20-58ECEE81FB9F}" destId="{9D45D187-D81C-4BAA-919E-A4E2B116611F}" srcOrd="1" destOrd="0" presId="urn:microsoft.com/office/officeart/2005/8/layout/hierarchy2"/>
    <dgm:cxn modelId="{A502888C-9674-482E-BA93-B076E627652D}" type="presParOf" srcId="{9D45D187-D81C-4BAA-919E-A4E2B116611F}" destId="{5F824941-7321-4939-B238-B7AB3683C1DF}" srcOrd="0" destOrd="0" presId="urn:microsoft.com/office/officeart/2005/8/layout/hierarchy2"/>
    <dgm:cxn modelId="{D87BD843-97D1-419A-A693-C2FC0049B50A}" type="presParOf" srcId="{5F824941-7321-4939-B238-B7AB3683C1DF}" destId="{718C62AC-ECCE-43EA-A088-8F1758B3D72C}" srcOrd="0" destOrd="0" presId="urn:microsoft.com/office/officeart/2005/8/layout/hierarchy2"/>
    <dgm:cxn modelId="{DB7FC797-06FD-45F7-86AB-8C929F3905DB}" type="presParOf" srcId="{9D45D187-D81C-4BAA-919E-A4E2B116611F}" destId="{CF147130-B089-45E7-BA70-1389BD978024}" srcOrd="1" destOrd="0" presId="urn:microsoft.com/office/officeart/2005/8/layout/hierarchy2"/>
    <dgm:cxn modelId="{63447EE0-A53B-4AB8-9EF3-0EF479B6F1DB}" type="presParOf" srcId="{CF147130-B089-45E7-BA70-1389BD978024}" destId="{1DB20A12-B16D-444D-B60F-685107AC4E4B}" srcOrd="0" destOrd="0" presId="urn:microsoft.com/office/officeart/2005/8/layout/hierarchy2"/>
    <dgm:cxn modelId="{C854E59F-0CC6-4CB0-B168-97B759C89C56}" type="presParOf" srcId="{CF147130-B089-45E7-BA70-1389BD978024}" destId="{97D53182-5766-4B3E-B78B-4D8C810ED1F4}" srcOrd="1" destOrd="0" presId="urn:microsoft.com/office/officeart/2005/8/layout/hierarchy2"/>
    <dgm:cxn modelId="{89568874-FE83-413C-9FDE-831429887F0D}" type="presParOf" srcId="{F3F70537-B4DF-4400-BF33-41A49501D0BC}" destId="{F70329C3-E71C-4324-912F-47AED59BADD9}" srcOrd="4" destOrd="0" presId="urn:microsoft.com/office/officeart/2005/8/layout/hierarchy2"/>
    <dgm:cxn modelId="{95D18234-BD1A-46DB-942C-9D4365AA2B26}" type="presParOf" srcId="{F70329C3-E71C-4324-912F-47AED59BADD9}" destId="{3F2673DD-7266-470E-B989-438AA640A539}" srcOrd="0" destOrd="0" presId="urn:microsoft.com/office/officeart/2005/8/layout/hierarchy2"/>
    <dgm:cxn modelId="{0F5D0FCE-B97B-4DEF-8EF7-E0C2FEDA8C64}" type="presParOf" srcId="{F3F70537-B4DF-4400-BF33-41A49501D0BC}" destId="{8557B5B1-9119-4805-A7AC-94972BE6F55C}" srcOrd="5" destOrd="0" presId="urn:microsoft.com/office/officeart/2005/8/layout/hierarchy2"/>
    <dgm:cxn modelId="{7E3DF79B-7BC8-4F04-B1E3-824FD215A74F}" type="presParOf" srcId="{8557B5B1-9119-4805-A7AC-94972BE6F55C}" destId="{C8FDF9B0-0DCF-4017-B0D3-6363A65E8EA6}" srcOrd="0" destOrd="0" presId="urn:microsoft.com/office/officeart/2005/8/layout/hierarchy2"/>
    <dgm:cxn modelId="{20F9B115-3076-4901-B9D2-B9502E294ACF}" type="presParOf" srcId="{8557B5B1-9119-4805-A7AC-94972BE6F55C}" destId="{A0FE7E5E-8BC5-4E07-9EFF-D8258C6FAD6A}" srcOrd="1" destOrd="0" presId="urn:microsoft.com/office/officeart/2005/8/layout/hierarchy2"/>
    <dgm:cxn modelId="{D5A2E69B-B44D-4CD0-B460-63EC49E5C7AC}" type="presParOf" srcId="{A0FE7E5E-8BC5-4E07-9EFF-D8258C6FAD6A}" destId="{D7812617-F460-414D-84AF-385FEBD46E1E}" srcOrd="0" destOrd="0" presId="urn:microsoft.com/office/officeart/2005/8/layout/hierarchy2"/>
    <dgm:cxn modelId="{756A8E3F-033B-4516-BE74-8D6E81966E42}" type="presParOf" srcId="{D7812617-F460-414D-84AF-385FEBD46E1E}" destId="{66061E43-F0EF-4233-82E5-89A9EF39AF8D}" srcOrd="0" destOrd="0" presId="urn:microsoft.com/office/officeart/2005/8/layout/hierarchy2"/>
    <dgm:cxn modelId="{6E51667B-05EB-4DFF-A28E-675D50F740D1}" type="presParOf" srcId="{A0FE7E5E-8BC5-4E07-9EFF-D8258C6FAD6A}" destId="{8DD27749-E4F7-4720-A914-659934530D5C}" srcOrd="1" destOrd="0" presId="urn:microsoft.com/office/officeart/2005/8/layout/hierarchy2"/>
    <dgm:cxn modelId="{D06CAF50-B093-4C39-B72F-8261FE6A6DA4}" type="presParOf" srcId="{8DD27749-E4F7-4720-A914-659934530D5C}" destId="{D9856921-5DDE-4031-8AF3-9C46663EC7CC}" srcOrd="0" destOrd="0" presId="urn:microsoft.com/office/officeart/2005/8/layout/hierarchy2"/>
    <dgm:cxn modelId="{D135337C-EF06-457A-8082-770FF0915473}" type="presParOf" srcId="{8DD27749-E4F7-4720-A914-659934530D5C}" destId="{250D5ED1-F56D-4951-B823-EFF9F9FEA2F8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5682DD2-C4EA-4C3D-910A-D391D6790567}" type="datetimeFigureOut">
              <a:rPr kumimoji="1" lang="ja-JP" altLang="en-US" smtClean="0"/>
              <a:pPr/>
              <a:t>2007/10/17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A5E2329-F273-42C1-BD2E-B88CC8A338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26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27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28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29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30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31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32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33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34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35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36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2329-F273-42C1-BD2E-B88CC8A338C9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055C-DA34-42BE-816C-EFB3C8805E72}" type="datetimeFigureOut">
              <a:rPr kumimoji="1" lang="ja-JP" altLang="en-US" smtClean="0"/>
              <a:pPr/>
              <a:t>2007/10/17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AADB-1E1E-4220-B6B9-07BC605B7B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055C-DA34-42BE-816C-EFB3C8805E72}" type="datetimeFigureOut">
              <a:rPr kumimoji="1" lang="ja-JP" altLang="en-US" smtClean="0"/>
              <a:pPr/>
              <a:t>2007/10/17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AADB-1E1E-4220-B6B9-07BC605B7B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055C-DA34-42BE-816C-EFB3C8805E72}" type="datetimeFigureOut">
              <a:rPr kumimoji="1" lang="ja-JP" altLang="en-US" smtClean="0"/>
              <a:pPr/>
              <a:t>2007/10/17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AADB-1E1E-4220-B6B9-07BC605B7B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055C-DA34-42BE-816C-EFB3C8805E72}" type="datetimeFigureOut">
              <a:rPr kumimoji="1" lang="ja-JP" altLang="en-US" smtClean="0"/>
              <a:pPr/>
              <a:t>2007/10/17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AADB-1E1E-4220-B6B9-07BC605B7B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055C-DA34-42BE-816C-EFB3C8805E72}" type="datetimeFigureOut">
              <a:rPr kumimoji="1" lang="ja-JP" altLang="en-US" smtClean="0"/>
              <a:pPr/>
              <a:t>2007/10/17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AADB-1E1E-4220-B6B9-07BC605B7B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055C-DA34-42BE-816C-EFB3C8805E72}" type="datetimeFigureOut">
              <a:rPr kumimoji="1" lang="ja-JP" altLang="en-US" smtClean="0"/>
              <a:pPr/>
              <a:t>2007/10/17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AADB-1E1E-4220-B6B9-07BC605B7B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055C-DA34-42BE-816C-EFB3C8805E72}" type="datetimeFigureOut">
              <a:rPr kumimoji="1" lang="ja-JP" altLang="en-US" smtClean="0"/>
              <a:pPr/>
              <a:t>2007/10/17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AADB-1E1E-4220-B6B9-07BC605B7B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055C-DA34-42BE-816C-EFB3C8805E72}" type="datetimeFigureOut">
              <a:rPr kumimoji="1" lang="ja-JP" altLang="en-US" smtClean="0"/>
              <a:pPr/>
              <a:t>2007/10/17</a:t>
            </a:fld>
            <a:endParaRPr kumimoji="1" lang="ja-JP" altLang="en-US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A9AADB-1E1E-4220-B6B9-07BC605B7B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055C-DA34-42BE-816C-EFB3C8805E72}" type="datetimeFigureOut">
              <a:rPr kumimoji="1" lang="ja-JP" altLang="en-US" smtClean="0"/>
              <a:pPr/>
              <a:t>2007/10/17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AADB-1E1E-4220-B6B9-07BC605B7B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055C-DA34-42BE-816C-EFB3C8805E72}" type="datetimeFigureOut">
              <a:rPr kumimoji="1" lang="ja-JP" altLang="en-US" smtClean="0"/>
              <a:pPr/>
              <a:t>2007/10/17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9A9AADB-1E1E-4220-B6B9-07BC605B7B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6C5055C-DA34-42BE-816C-EFB3C8805E72}" type="datetimeFigureOut">
              <a:rPr kumimoji="1" lang="ja-JP" altLang="en-US" smtClean="0"/>
              <a:pPr/>
              <a:t>2007/10/17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AADB-1E1E-4220-B6B9-07BC605B7B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リーフォーム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フリーフォーム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6C5055C-DA34-42BE-816C-EFB3C8805E72}" type="datetimeFigureOut">
              <a:rPr kumimoji="1" lang="ja-JP" altLang="en-US" smtClean="0"/>
              <a:pPr/>
              <a:t>2007/10/17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9A9AADB-1E1E-4220-B6B9-07BC605B7B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1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>
                <a:ln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</a:ln>
                <a:gradFill>
                  <a:gsLst>
                    <a:gs pos="0">
                      <a:schemeClr val="accent1"/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build/run</a:t>
            </a:r>
            <a:br>
              <a:rPr lang="en-US" sz="6600" b="1" dirty="0" smtClean="0">
                <a:ln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</a:ln>
                <a:gradFill>
                  <a:gsLst>
                    <a:gs pos="0">
                      <a:schemeClr val="accent1"/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b="1" dirty="0" smtClean="0">
                <a:ln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</a:ln>
                <a:gradFill>
                  <a:gsLst>
                    <a:gs pos="0">
                      <a:schemeClr val="accent1"/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user applications</a:t>
            </a:r>
            <a:endParaRPr kumimoji="1" lang="ja-JP" altLang="en-US" sz="6600" dirty="0">
              <a:ln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</a:ln>
              <a:gradFill>
                <a:gsLst>
                  <a:gs pos="0">
                    <a:schemeClr val="accent1"/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2071670" y="4643446"/>
            <a:ext cx="6858048" cy="192882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20624" marR="0" lvl="0" indent="-384048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山下智弘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JST CREST/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神戸大学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Borrowing especially from presentations of M. </a:t>
            </a:r>
            <a:r>
              <a:rPr kumimoji="1" lang="en-US" altLang="ja-JP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Asai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(SLAC)</a:t>
            </a:r>
          </a:p>
          <a:p>
            <a:pPr marL="420624" marR="0" lvl="0" indent="-384048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Geant4 Tutorial @ Japan 2007</a:t>
            </a:r>
          </a:p>
          <a:p>
            <a:pPr marL="420624" marR="0" lvl="0" indent="-384048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17-19 Oct, 2007 @ RCNS, based on Geant4 9.0.p01</a:t>
            </a:r>
            <a:endParaRPr kumimoji="1" lang="ja-JP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User actions(4)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ja-JP" dirty="0" smtClean="0">
                <a:solidFill>
                  <a:srgbClr val="FFFF00"/>
                </a:solidFill>
              </a:rPr>
              <a:t>G4UserTrackingAction</a:t>
            </a:r>
          </a:p>
          <a:p>
            <a:pPr lvl="1"/>
            <a:r>
              <a:rPr lang="en-US" altLang="ja-JP" dirty="0" smtClean="0"/>
              <a:t>void </a:t>
            </a:r>
            <a:r>
              <a:rPr lang="en-US" altLang="ja-JP" dirty="0" err="1" smtClean="0"/>
              <a:t>PreUserTrackingAction</a:t>
            </a:r>
            <a:r>
              <a:rPr lang="en-US" altLang="ja-JP" dirty="0" smtClean="0"/>
              <a:t>(const G4Track*)</a:t>
            </a:r>
          </a:p>
          <a:p>
            <a:pPr lvl="2"/>
            <a:r>
              <a:rPr lang="en-US" altLang="ja-JP" dirty="0" smtClean="0"/>
              <a:t>Decide trajectory should be stored or not</a:t>
            </a:r>
          </a:p>
          <a:p>
            <a:pPr lvl="2"/>
            <a:r>
              <a:rPr lang="en-US" altLang="ja-JP" dirty="0" smtClean="0"/>
              <a:t>Create user-defined trajectory</a:t>
            </a:r>
          </a:p>
          <a:p>
            <a:pPr lvl="1"/>
            <a:r>
              <a:rPr lang="en-US" altLang="ja-JP" dirty="0" smtClean="0"/>
              <a:t>void </a:t>
            </a:r>
            <a:r>
              <a:rPr lang="en-US" altLang="ja-JP" dirty="0" err="1" smtClean="0"/>
              <a:t>PostUserTrackingAction</a:t>
            </a:r>
            <a:r>
              <a:rPr lang="en-US" altLang="ja-JP" dirty="0" smtClean="0"/>
              <a:t>(const G4Track*)</a:t>
            </a:r>
          </a:p>
          <a:p>
            <a:r>
              <a:rPr lang="en-US" altLang="ja-JP" dirty="0" smtClean="0">
                <a:solidFill>
                  <a:srgbClr val="FFFF00"/>
                </a:solidFill>
              </a:rPr>
              <a:t>G4UserSteppingAction</a:t>
            </a:r>
          </a:p>
          <a:p>
            <a:pPr lvl="1"/>
            <a:r>
              <a:rPr lang="en-US" altLang="ja-JP" dirty="0" smtClean="0"/>
              <a:t>void </a:t>
            </a:r>
            <a:r>
              <a:rPr lang="en-US" altLang="ja-JP" dirty="0" err="1" smtClean="0"/>
              <a:t>UserSteppingAction</a:t>
            </a:r>
            <a:r>
              <a:rPr lang="en-US" altLang="ja-JP" dirty="0" smtClean="0"/>
              <a:t>(const G4Step*)</a:t>
            </a:r>
          </a:p>
          <a:p>
            <a:pPr lvl="2"/>
            <a:r>
              <a:rPr lang="en-US" altLang="ja-JP" dirty="0" smtClean="0"/>
              <a:t>Kill / suspend / postpone the track</a:t>
            </a:r>
          </a:p>
          <a:p>
            <a:pPr lvl="2"/>
            <a:r>
              <a:rPr lang="en-US" altLang="ja-JP" dirty="0" smtClean="0"/>
              <a:t>Draw the step (for a track not to be stored as a trajectory)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直線コネクタ 38"/>
          <p:cNvCxnSpPr/>
          <p:nvPr/>
        </p:nvCxnSpPr>
        <p:spPr>
          <a:xfrm rot="10800000" flipV="1">
            <a:off x="2571736" y="4929198"/>
            <a:ext cx="571504" cy="35719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2571736" y="5643578"/>
            <a:ext cx="642942" cy="1588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2500298" y="5929330"/>
            <a:ext cx="500066" cy="35719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2571736" y="4929198"/>
            <a:ext cx="571504" cy="35719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rot="10800000" flipH="1">
            <a:off x="5214942" y="5643578"/>
            <a:ext cx="1071570" cy="676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>
            <a:stCxn id="29" idx="0"/>
          </p:cNvCxnSpPr>
          <p:nvPr/>
        </p:nvCxnSpPr>
        <p:spPr>
          <a:xfrm rot="10800000" flipH="1">
            <a:off x="5000628" y="5073662"/>
            <a:ext cx="1071570" cy="676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rot="10800000" flipH="1">
            <a:off x="5429256" y="6286520"/>
            <a:ext cx="1071570" cy="676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III. How to write main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142984"/>
            <a:ext cx="8543956" cy="4214842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Geant4 does not provide the </a:t>
            </a:r>
            <a:r>
              <a:rPr lang="en-US" altLang="ja-JP" dirty="0" smtClean="0">
                <a:solidFill>
                  <a:srgbClr val="FFFF00"/>
                </a:solidFill>
              </a:rPr>
              <a:t>main()</a:t>
            </a:r>
          </a:p>
          <a:p>
            <a:r>
              <a:rPr lang="en-US" altLang="ja-JP" dirty="0" smtClean="0"/>
              <a:t>In your main(), you have to</a:t>
            </a:r>
          </a:p>
          <a:p>
            <a:pPr lvl="1"/>
            <a:r>
              <a:rPr lang="en-US" altLang="ja-JP" dirty="0" smtClean="0"/>
              <a:t>Construct </a:t>
            </a:r>
            <a:r>
              <a:rPr lang="en-US" altLang="ja-JP" dirty="0" smtClean="0">
                <a:solidFill>
                  <a:srgbClr val="FFFF00"/>
                </a:solidFill>
              </a:rPr>
              <a:t>G4RunManager</a:t>
            </a:r>
            <a:r>
              <a:rPr lang="en-US" altLang="ja-JP" dirty="0" smtClean="0"/>
              <a:t> (or your derived class)</a:t>
            </a:r>
          </a:p>
          <a:p>
            <a:pPr lvl="1"/>
            <a:r>
              <a:rPr lang="en-US" altLang="ja-JP" dirty="0" smtClean="0"/>
              <a:t>Set user mandatory classes to </a:t>
            </a:r>
            <a:r>
              <a:rPr lang="en-US" altLang="ja-JP" dirty="0" err="1" smtClean="0"/>
              <a:t>RunManager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Use G4RunManager::</a:t>
            </a:r>
            <a:r>
              <a:rPr lang="en-US" altLang="ja-JP" dirty="0" err="1" smtClean="0">
                <a:solidFill>
                  <a:srgbClr val="FFFF00"/>
                </a:solidFill>
              </a:rPr>
              <a:t>SetUserInitialization</a:t>
            </a:r>
            <a:r>
              <a:rPr lang="en-US" altLang="ja-JP" dirty="0" smtClean="0"/>
              <a:t>() to set</a:t>
            </a:r>
          </a:p>
          <a:p>
            <a:pPr lvl="3"/>
            <a:r>
              <a:rPr lang="en-US" altLang="ja-JP" sz="2100" dirty="0" smtClean="0">
                <a:solidFill>
                  <a:srgbClr val="FFFF00"/>
                </a:solidFill>
              </a:rPr>
              <a:t>G4VUserDetectorConstruction</a:t>
            </a:r>
          </a:p>
          <a:p>
            <a:pPr lvl="3"/>
            <a:r>
              <a:rPr lang="en-US" altLang="ja-JP" sz="2100" dirty="0" smtClean="0">
                <a:solidFill>
                  <a:srgbClr val="FFFF00"/>
                </a:solidFill>
              </a:rPr>
              <a:t>G4VUserPhysicsList</a:t>
            </a:r>
          </a:p>
          <a:p>
            <a:pPr lvl="2"/>
            <a:r>
              <a:rPr lang="en-US" altLang="ja-JP" dirty="0" smtClean="0"/>
              <a:t>Use G4RunManager:::</a:t>
            </a:r>
            <a:r>
              <a:rPr lang="en-US" altLang="ja-JP" dirty="0" err="1" smtClean="0">
                <a:solidFill>
                  <a:srgbClr val="FFFF00"/>
                </a:solidFill>
              </a:rPr>
              <a:t>SetUserAction</a:t>
            </a:r>
            <a:r>
              <a:rPr lang="en-US" altLang="ja-JP" dirty="0" smtClean="0"/>
              <a:t>() to set</a:t>
            </a:r>
          </a:p>
          <a:p>
            <a:pPr lvl="3"/>
            <a:r>
              <a:rPr lang="en-US" altLang="ja-JP" sz="2100" dirty="0" smtClean="0">
                <a:solidFill>
                  <a:srgbClr val="FFFF00"/>
                </a:solidFill>
              </a:rPr>
              <a:t>G4VUserPrimaryGeneratorAction</a:t>
            </a:r>
          </a:p>
          <a:p>
            <a:pPr lvl="3"/>
            <a:r>
              <a:rPr lang="en-US" altLang="ja-JP" sz="2100" dirty="0" smtClean="0"/>
              <a:t>And optional user action classes</a:t>
            </a:r>
          </a:p>
          <a:p>
            <a:r>
              <a:rPr lang="en-US" altLang="ja-JP" dirty="0" smtClean="0"/>
              <a:t>You can define </a:t>
            </a:r>
            <a:r>
              <a:rPr lang="en-US" altLang="ja-JP" dirty="0" err="1" smtClean="0"/>
              <a:t>VisManager</a:t>
            </a:r>
            <a:r>
              <a:rPr lang="en-US" altLang="ja-JP" dirty="0" smtClean="0"/>
              <a:t>, (G)UI session in your main().</a:t>
            </a:r>
          </a:p>
        </p:txBody>
      </p:sp>
      <p:graphicFrame>
        <p:nvGraphicFramePr>
          <p:cNvPr id="4" name="図表 3"/>
          <p:cNvGraphicFramePr/>
          <p:nvPr/>
        </p:nvGraphicFramePr>
        <p:xfrm>
          <a:off x="0" y="4214818"/>
          <a:ext cx="9144000" cy="2643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フローチャート : 判断 6"/>
          <p:cNvSpPr/>
          <p:nvPr/>
        </p:nvSpPr>
        <p:spPr>
          <a:xfrm rot="19747797">
            <a:off x="2180995" y="5251562"/>
            <a:ext cx="500066" cy="28575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ローチャート : 判断 18"/>
          <p:cNvSpPr/>
          <p:nvPr/>
        </p:nvSpPr>
        <p:spPr>
          <a:xfrm rot="1957192">
            <a:off x="2180688" y="5755825"/>
            <a:ext cx="500066" cy="28575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ローチャート : 判断 23"/>
          <p:cNvSpPr/>
          <p:nvPr/>
        </p:nvSpPr>
        <p:spPr>
          <a:xfrm>
            <a:off x="2214546" y="5500702"/>
            <a:ext cx="500066" cy="28575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二等辺三角形 28"/>
          <p:cNvSpPr/>
          <p:nvPr/>
        </p:nvSpPr>
        <p:spPr>
          <a:xfrm rot="16200000">
            <a:off x="4981359" y="4877029"/>
            <a:ext cx="445325" cy="40678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二等辺三角形 29"/>
          <p:cNvSpPr/>
          <p:nvPr/>
        </p:nvSpPr>
        <p:spPr>
          <a:xfrm rot="16200000">
            <a:off x="4981359" y="5448533"/>
            <a:ext cx="445325" cy="40678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二等辺三角形 30"/>
          <p:cNvSpPr/>
          <p:nvPr/>
        </p:nvSpPr>
        <p:spPr>
          <a:xfrm rot="16200000">
            <a:off x="5195673" y="6091475"/>
            <a:ext cx="445325" cy="40678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142844" y="1500174"/>
            <a:ext cx="8786874" cy="51435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III. How to write main(2)</a:t>
            </a:r>
            <a:br>
              <a:rPr lang="en-US" dirty="0" smtClean="0"/>
            </a:br>
            <a:r>
              <a:rPr lang="en-US" dirty="0" smtClean="0"/>
              <a:t>example</a:t>
            </a:r>
            <a:endParaRPr kumimoji="1" lang="ja-JP" altLang="en-US" sz="31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5257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ja-JP" dirty="0" err="1" smtClean="0"/>
              <a:t>int</a:t>
            </a:r>
            <a:r>
              <a:rPr lang="en-US" altLang="ja-JP" dirty="0" smtClean="0"/>
              <a:t> main(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argc</a:t>
            </a:r>
            <a:r>
              <a:rPr lang="en-US" altLang="ja-JP" dirty="0" smtClean="0"/>
              <a:t>, char** </a:t>
            </a:r>
            <a:r>
              <a:rPr lang="en-US" altLang="ja-JP" smtClean="0"/>
              <a:t>argv)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{</a:t>
            </a:r>
          </a:p>
          <a:p>
            <a:pPr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    G4RunManager* </a:t>
            </a:r>
            <a:r>
              <a:rPr lang="en-US" altLang="ja-JP" dirty="0" err="1" smtClean="0">
                <a:solidFill>
                  <a:srgbClr val="FFFF00"/>
                </a:solidFill>
              </a:rPr>
              <a:t>runManager</a:t>
            </a:r>
            <a:r>
              <a:rPr lang="en-US" altLang="ja-JP" dirty="0" smtClean="0">
                <a:solidFill>
                  <a:srgbClr val="FFFF00"/>
                </a:solidFill>
              </a:rPr>
              <a:t> = new G4RunManager;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    G4VUserDetectorConstruction* detector =</a:t>
            </a:r>
          </a:p>
          <a:p>
            <a:pPr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		new </a:t>
            </a:r>
            <a:r>
              <a:rPr lang="en-US" altLang="ja-JP" dirty="0" err="1" smtClean="0">
                <a:solidFill>
                  <a:srgbClr val="FFFF00"/>
                </a:solidFill>
              </a:rPr>
              <a:t>MyDetectorConstruction</a:t>
            </a:r>
            <a:r>
              <a:rPr lang="en-US" altLang="ja-JP" dirty="0" smtClean="0">
                <a:solidFill>
                  <a:srgbClr val="FFFF00"/>
                </a:solidFill>
              </a:rPr>
              <a:t>();</a:t>
            </a:r>
          </a:p>
          <a:p>
            <a:pPr>
              <a:buNone/>
            </a:pPr>
            <a:r>
              <a:rPr lang="en-US" altLang="ja-JP" dirty="0" smtClean="0">
                <a:solidFill>
                  <a:srgbClr val="00FF00"/>
                </a:solidFill>
              </a:rPr>
              <a:t>    </a:t>
            </a:r>
            <a:r>
              <a:rPr lang="en-US" altLang="ja-JP" dirty="0" err="1" smtClean="0">
                <a:solidFill>
                  <a:srgbClr val="00FF00"/>
                </a:solidFill>
              </a:rPr>
              <a:t>runManager</a:t>
            </a:r>
            <a:r>
              <a:rPr lang="en-US" altLang="ja-JP" dirty="0" smtClean="0">
                <a:solidFill>
                  <a:srgbClr val="00FF00"/>
                </a:solidFill>
              </a:rPr>
              <a:t>-&gt;</a:t>
            </a:r>
            <a:r>
              <a:rPr lang="en-US" altLang="ja-JP" dirty="0" err="1" smtClean="0">
                <a:solidFill>
                  <a:srgbClr val="00FF00"/>
                </a:solidFill>
              </a:rPr>
              <a:t>SetUserInitialization</a:t>
            </a:r>
            <a:r>
              <a:rPr lang="en-US" altLang="ja-JP" dirty="0" smtClean="0">
                <a:solidFill>
                  <a:srgbClr val="00FF00"/>
                </a:solidFill>
              </a:rPr>
              <a:t>(detector);</a:t>
            </a:r>
          </a:p>
          <a:p>
            <a:pPr>
              <a:buNone/>
            </a:pPr>
            <a:r>
              <a:rPr lang="en-US" altLang="ja-JP" dirty="0" smtClean="0"/>
              <a:t>    //</a:t>
            </a:r>
          </a:p>
          <a:p>
            <a:pPr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    G4VUserPhysicsList* physics =</a:t>
            </a:r>
          </a:p>
          <a:p>
            <a:pPr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		new </a:t>
            </a:r>
            <a:r>
              <a:rPr lang="en-US" altLang="ja-JP" dirty="0" err="1" smtClean="0">
                <a:solidFill>
                  <a:srgbClr val="FFFF00"/>
                </a:solidFill>
              </a:rPr>
              <a:t>HadrontherapyPhysicsList</a:t>
            </a:r>
            <a:r>
              <a:rPr lang="en-US" altLang="ja-JP" dirty="0" smtClean="0">
                <a:solidFill>
                  <a:srgbClr val="FFFF00"/>
                </a:solidFill>
              </a:rPr>
              <a:t>;</a:t>
            </a:r>
          </a:p>
          <a:p>
            <a:pPr>
              <a:buNone/>
            </a:pPr>
            <a:r>
              <a:rPr lang="en-US" altLang="ja-JP" dirty="0" smtClean="0">
                <a:solidFill>
                  <a:srgbClr val="00FF00"/>
                </a:solidFill>
              </a:rPr>
              <a:t>    </a:t>
            </a:r>
            <a:r>
              <a:rPr lang="en-US" altLang="ja-JP" dirty="0" err="1" smtClean="0">
                <a:solidFill>
                  <a:srgbClr val="00FF00"/>
                </a:solidFill>
              </a:rPr>
              <a:t>runManager</a:t>
            </a:r>
            <a:r>
              <a:rPr lang="en-US" altLang="ja-JP" dirty="0" smtClean="0">
                <a:solidFill>
                  <a:srgbClr val="00FF00"/>
                </a:solidFill>
              </a:rPr>
              <a:t>-&gt;</a:t>
            </a:r>
            <a:r>
              <a:rPr lang="en-US" altLang="ja-JP" dirty="0" err="1" smtClean="0">
                <a:solidFill>
                  <a:srgbClr val="00FF00"/>
                </a:solidFill>
              </a:rPr>
              <a:t>SetUserInitialization</a:t>
            </a:r>
            <a:r>
              <a:rPr lang="en-US" altLang="ja-JP" dirty="0" smtClean="0">
                <a:solidFill>
                  <a:srgbClr val="00FF00"/>
                </a:solidFill>
              </a:rPr>
              <a:t>(physics);</a:t>
            </a:r>
          </a:p>
          <a:p>
            <a:pPr>
              <a:buNone/>
            </a:pPr>
            <a:endParaRPr lang="en-US" altLang="ja-JP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    G4VUserPrimaryGeneratorAction* </a:t>
            </a:r>
            <a:r>
              <a:rPr lang="en-US" altLang="ja-JP" dirty="0" err="1" smtClean="0">
                <a:solidFill>
                  <a:srgbClr val="FFFF00"/>
                </a:solidFill>
              </a:rPr>
              <a:t>gen_action</a:t>
            </a:r>
            <a:r>
              <a:rPr lang="en-US" altLang="ja-JP" dirty="0" smtClean="0">
                <a:solidFill>
                  <a:srgbClr val="FFFF00"/>
                </a:solidFill>
              </a:rPr>
              <a:t> =</a:t>
            </a:r>
          </a:p>
          <a:p>
            <a:pPr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		new </a:t>
            </a:r>
            <a:r>
              <a:rPr lang="en-US" altLang="ja-JP" dirty="0" err="1" smtClean="0">
                <a:solidFill>
                  <a:srgbClr val="FFFF00"/>
                </a:solidFill>
              </a:rPr>
              <a:t>MyPrimaryGeneratorAction</a:t>
            </a:r>
            <a:r>
              <a:rPr lang="en-US" altLang="ja-JP" dirty="0" smtClean="0">
                <a:solidFill>
                  <a:srgbClr val="FFFF00"/>
                </a:solidFill>
              </a:rPr>
              <a:t>();</a:t>
            </a:r>
          </a:p>
          <a:p>
            <a:pPr>
              <a:buNone/>
            </a:pPr>
            <a:r>
              <a:rPr lang="en-US" altLang="ja-JP" dirty="0" smtClean="0">
                <a:solidFill>
                  <a:srgbClr val="00FF00"/>
                </a:solidFill>
              </a:rPr>
              <a:t>    </a:t>
            </a:r>
            <a:r>
              <a:rPr lang="en-US" altLang="ja-JP" dirty="0" err="1" smtClean="0">
                <a:solidFill>
                  <a:srgbClr val="00FF00"/>
                </a:solidFill>
              </a:rPr>
              <a:t>runManager</a:t>
            </a:r>
            <a:r>
              <a:rPr lang="en-US" altLang="ja-JP" dirty="0" smtClean="0">
                <a:solidFill>
                  <a:srgbClr val="00FF00"/>
                </a:solidFill>
              </a:rPr>
              <a:t>-&gt;</a:t>
            </a:r>
            <a:r>
              <a:rPr lang="en-US" altLang="ja-JP" dirty="0" err="1" smtClean="0">
                <a:solidFill>
                  <a:srgbClr val="00FF00"/>
                </a:solidFill>
              </a:rPr>
              <a:t>SetUserAction</a:t>
            </a:r>
            <a:r>
              <a:rPr lang="en-US" altLang="ja-JP" dirty="0" smtClean="0">
                <a:solidFill>
                  <a:srgbClr val="00FF00"/>
                </a:solidFill>
              </a:rPr>
              <a:t>(</a:t>
            </a:r>
            <a:r>
              <a:rPr lang="en-US" altLang="ja-JP" dirty="0" err="1" smtClean="0">
                <a:solidFill>
                  <a:srgbClr val="00FF00"/>
                </a:solidFill>
              </a:rPr>
              <a:t>gen_action</a:t>
            </a:r>
            <a:r>
              <a:rPr lang="en-US" altLang="ja-JP" dirty="0" smtClean="0">
                <a:solidFill>
                  <a:srgbClr val="00FF00"/>
                </a:solidFill>
              </a:rPr>
              <a:t>);</a:t>
            </a:r>
          </a:p>
          <a:p>
            <a:pPr>
              <a:buNone/>
            </a:pPr>
            <a:r>
              <a:rPr lang="en-US" altLang="ja-JP" dirty="0" smtClean="0"/>
              <a:t>…</a:t>
            </a:r>
          </a:p>
        </p:txBody>
      </p:sp>
      <p:sp>
        <p:nvSpPr>
          <p:cNvPr id="7" name="角丸四角形吹き出し 6"/>
          <p:cNvSpPr/>
          <p:nvPr/>
        </p:nvSpPr>
        <p:spPr>
          <a:xfrm>
            <a:off x="6786578" y="1142984"/>
            <a:ext cx="2143140" cy="714380"/>
          </a:xfrm>
          <a:prstGeom prst="wedgeRoundRectCallout">
            <a:avLst>
              <a:gd name="adj1" fmla="val -39212"/>
              <a:gd name="adj2" fmla="val 101884"/>
              <a:gd name="adj3" fmla="val 16667"/>
            </a:avLst>
          </a:prstGeom>
          <a:solidFill>
            <a:schemeClr val="tx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bg1"/>
                </a:solidFill>
              </a:rPr>
              <a:t>Construct G4RunManager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6357950" y="2928934"/>
            <a:ext cx="928694" cy="714380"/>
          </a:xfrm>
          <a:prstGeom prst="wedgeRoundRectCallout">
            <a:avLst>
              <a:gd name="adj1" fmla="val -168713"/>
              <a:gd name="adj2" fmla="val -3087"/>
              <a:gd name="adj3" fmla="val 16667"/>
            </a:avLst>
          </a:prstGeom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吹き出し 7"/>
          <p:cNvSpPr/>
          <p:nvPr/>
        </p:nvSpPr>
        <p:spPr>
          <a:xfrm>
            <a:off x="6286512" y="2928934"/>
            <a:ext cx="2857488" cy="714380"/>
          </a:xfrm>
          <a:prstGeom prst="wedgeRoundRectCallout">
            <a:avLst>
              <a:gd name="adj1" fmla="val -107972"/>
              <a:gd name="adj2" fmla="val 164900"/>
              <a:gd name="adj3" fmla="val 16667"/>
            </a:avLst>
          </a:prstGeom>
          <a:solidFill>
            <a:schemeClr val="tx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bg1"/>
                </a:solidFill>
              </a:rPr>
              <a:t>Construct mandatory initialization classes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6572264" y="4000504"/>
            <a:ext cx="914400" cy="928694"/>
          </a:xfrm>
          <a:prstGeom prst="wedgeRoundRectCallout">
            <a:avLst>
              <a:gd name="adj1" fmla="val -248525"/>
              <a:gd name="adj2" fmla="val -71750"/>
              <a:gd name="adj3" fmla="val 16667"/>
            </a:avLst>
          </a:prstGeom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吹き出し 9"/>
          <p:cNvSpPr/>
          <p:nvPr/>
        </p:nvSpPr>
        <p:spPr>
          <a:xfrm>
            <a:off x="6572264" y="4000504"/>
            <a:ext cx="2571736" cy="928694"/>
          </a:xfrm>
          <a:prstGeom prst="wedgeRoundRectCallout">
            <a:avLst>
              <a:gd name="adj1" fmla="val -66782"/>
              <a:gd name="adj2" fmla="val 52655"/>
              <a:gd name="adj3" fmla="val 16667"/>
            </a:avLst>
          </a:prstGeom>
          <a:solidFill>
            <a:schemeClr val="tx1"/>
          </a:solidFill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bg1"/>
                </a:solidFill>
              </a:rPr>
              <a:t>Set mandatory initialization classes to G4RunManager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6500826" y="5643578"/>
            <a:ext cx="2643174" cy="1000132"/>
          </a:xfrm>
          <a:prstGeom prst="wedgeRoundRectCallout">
            <a:avLst>
              <a:gd name="adj1" fmla="val -65513"/>
              <a:gd name="adj2" fmla="val -15142"/>
              <a:gd name="adj3" fmla="val 16667"/>
            </a:avLst>
          </a:prstGeom>
          <a:solidFill>
            <a:schemeClr val="tx1"/>
          </a:solidFill>
          <a:ln w="38100">
            <a:solidFill>
              <a:srgbClr val="66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bg1"/>
                </a:solidFill>
              </a:rPr>
              <a:t>Construct mandatory action class and set</a:t>
            </a:r>
          </a:p>
          <a:p>
            <a:pPr algn="ctr"/>
            <a:r>
              <a:rPr lang="en-US" altLang="ja-JP" sz="2000" dirty="0" smtClean="0">
                <a:solidFill>
                  <a:schemeClr val="bg1"/>
                </a:solidFill>
              </a:rPr>
              <a:t>to G4RunManager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1500174"/>
            <a:ext cx="8858312" cy="53578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III. How to write main(2)</a:t>
            </a:r>
            <a:br>
              <a:rPr lang="en-US" dirty="0" smtClean="0"/>
            </a:br>
            <a:r>
              <a:rPr lang="en-US" dirty="0" smtClean="0"/>
              <a:t>example </a:t>
            </a:r>
            <a:r>
              <a:rPr lang="en-US" i="1" dirty="0" err="1" smtClean="0"/>
              <a:t>cotnd</a:t>
            </a:r>
            <a:r>
              <a:rPr lang="en-US" i="1" dirty="0" smtClean="0"/>
              <a:t>.</a:t>
            </a:r>
            <a:endParaRPr kumimoji="1" lang="ja-JP" altLang="en-US" i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Autofit/>
          </a:bodyPr>
          <a:lstStyle/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…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    G4UserRunAction* </a:t>
            </a:r>
            <a:r>
              <a:rPr lang="en-US" altLang="ja-JP" sz="1800" dirty="0" err="1" smtClean="0"/>
              <a:t>run_action</a:t>
            </a:r>
            <a:r>
              <a:rPr lang="en-US" altLang="ja-JP" sz="1800" dirty="0" smtClean="0"/>
              <a:t> = new </a:t>
            </a:r>
            <a:r>
              <a:rPr lang="en-US" altLang="ja-JP" sz="1800" dirty="0" err="1" smtClean="0"/>
              <a:t>MyRunAction</a:t>
            </a:r>
            <a:r>
              <a:rPr lang="en-US" altLang="ja-JP" sz="1800" dirty="0" smtClean="0"/>
              <a:t>;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    </a:t>
            </a:r>
            <a:r>
              <a:rPr lang="en-US" altLang="ja-JP" sz="1800" dirty="0" err="1" smtClean="0"/>
              <a:t>runManager</a:t>
            </a:r>
            <a:r>
              <a:rPr lang="en-US" altLang="ja-JP" sz="1800" dirty="0" smtClean="0"/>
              <a:t>-&gt;</a:t>
            </a:r>
            <a:r>
              <a:rPr lang="en-US" altLang="ja-JP" sz="1800" dirty="0" err="1" smtClean="0"/>
              <a:t>SetUserAction</a:t>
            </a:r>
            <a:r>
              <a:rPr lang="en-US" altLang="ja-JP" sz="1800" dirty="0" smtClean="0"/>
              <a:t>(</a:t>
            </a:r>
            <a:r>
              <a:rPr lang="en-US" altLang="ja-JP" sz="1800" dirty="0" err="1" smtClean="0"/>
              <a:t>run_action</a:t>
            </a:r>
            <a:r>
              <a:rPr lang="en-US" altLang="ja-JP" sz="1800" dirty="0" smtClean="0"/>
              <a:t>);</a:t>
            </a:r>
          </a:p>
          <a:p>
            <a:pPr>
              <a:lnSpc>
                <a:spcPct val="75000"/>
              </a:lnSpc>
              <a:buNone/>
            </a:pPr>
            <a:endParaRPr lang="de-DE" altLang="ja-JP" sz="1800" dirty="0" smtClean="0"/>
          </a:p>
          <a:p>
            <a:pPr>
              <a:lnSpc>
                <a:spcPct val="75000"/>
              </a:lnSpc>
              <a:buNone/>
            </a:pPr>
            <a:r>
              <a:rPr lang="de-DE" altLang="ja-JP" sz="1800" dirty="0" smtClean="0">
                <a:solidFill>
                  <a:srgbClr val="FFFF00"/>
                </a:solidFill>
              </a:rPr>
              <a:t>    runManager-&gt;Initialize();</a:t>
            </a:r>
          </a:p>
          <a:p>
            <a:pPr>
              <a:lnSpc>
                <a:spcPct val="75000"/>
              </a:lnSpc>
              <a:buNone/>
            </a:pPr>
            <a:endParaRPr lang="en-US" altLang="ja-JP" sz="1800" dirty="0" smtClean="0"/>
          </a:p>
          <a:p>
            <a:pPr>
              <a:lnSpc>
                <a:spcPct val="75000"/>
              </a:lnSpc>
              <a:buNone/>
            </a:pPr>
            <a:r>
              <a:rPr lang="ja-JP" altLang="en-US" sz="1800" dirty="0" smtClean="0"/>
              <a:t>    </a:t>
            </a:r>
            <a:r>
              <a:rPr lang="en-US" altLang="ja-JP" sz="1800" dirty="0" smtClean="0"/>
              <a:t>if (</a:t>
            </a:r>
            <a:r>
              <a:rPr lang="en-US" altLang="ja-JP" sz="1800" dirty="0" err="1" smtClean="0"/>
              <a:t>argc</a:t>
            </a:r>
            <a:r>
              <a:rPr lang="en-US" altLang="ja-JP" sz="1800" dirty="0" smtClean="0"/>
              <a:t> != 1)  {  </a:t>
            </a:r>
            <a:r>
              <a:rPr lang="ja-JP" altLang="en-US" sz="1800" dirty="0" smtClean="0"/>
              <a:t>  </a:t>
            </a:r>
            <a:r>
              <a:rPr lang="en-US" altLang="ja-JP" sz="1800" dirty="0" smtClean="0"/>
              <a:t>// </a:t>
            </a:r>
            <a:r>
              <a:rPr lang="en-US" altLang="ja-JP" sz="1800" dirty="0" smtClean="0">
                <a:solidFill>
                  <a:srgbClr val="FFFF00"/>
                </a:solidFill>
              </a:rPr>
              <a:t>batch mode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>
                <a:solidFill>
                  <a:srgbClr val="FFFF00"/>
                </a:solidFill>
              </a:rPr>
              <a:t>    </a:t>
            </a:r>
            <a:r>
              <a:rPr lang="ja-JP" altLang="en-US" sz="1800" dirty="0" smtClean="0">
                <a:solidFill>
                  <a:srgbClr val="FFFF00"/>
                </a:solidFill>
              </a:rPr>
              <a:t>    </a:t>
            </a:r>
            <a:r>
              <a:rPr lang="en-US" altLang="ja-JP" sz="1800" dirty="0" smtClean="0">
                <a:solidFill>
                  <a:srgbClr val="FFFF00"/>
                </a:solidFill>
              </a:rPr>
              <a:t>G4UImanager * UI = G4UImanager::</a:t>
            </a:r>
            <a:r>
              <a:rPr lang="en-US" altLang="ja-JP" sz="1800" dirty="0" err="1" smtClean="0">
                <a:solidFill>
                  <a:srgbClr val="FFFF00"/>
                </a:solidFill>
              </a:rPr>
              <a:t>GetUIpointer</a:t>
            </a:r>
            <a:r>
              <a:rPr lang="en-US" altLang="ja-JP" sz="1800" dirty="0" smtClean="0">
                <a:solidFill>
                  <a:srgbClr val="FFFF00"/>
                </a:solidFill>
              </a:rPr>
              <a:t>();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     </a:t>
            </a:r>
            <a:r>
              <a:rPr lang="ja-JP" altLang="en-US" sz="1800" dirty="0" smtClean="0"/>
              <a:t>   </a:t>
            </a:r>
            <a:r>
              <a:rPr lang="en-US" altLang="ja-JP" sz="1800" dirty="0" smtClean="0">
                <a:solidFill>
                  <a:srgbClr val="FFFF00"/>
                </a:solidFill>
              </a:rPr>
              <a:t>G4String command = "/control/execute ";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>
                <a:solidFill>
                  <a:srgbClr val="FFFF00"/>
                </a:solidFill>
              </a:rPr>
              <a:t>     </a:t>
            </a:r>
            <a:r>
              <a:rPr lang="ja-JP" altLang="en-US" sz="1800" dirty="0" smtClean="0">
                <a:solidFill>
                  <a:srgbClr val="FFFF00"/>
                </a:solidFill>
              </a:rPr>
              <a:t>   </a:t>
            </a:r>
            <a:r>
              <a:rPr lang="en-US" altLang="ja-JP" sz="1800" dirty="0" smtClean="0">
                <a:solidFill>
                  <a:srgbClr val="FFFF00"/>
                </a:solidFill>
              </a:rPr>
              <a:t>G4String </a:t>
            </a:r>
            <a:r>
              <a:rPr lang="en-US" altLang="ja-JP" sz="1800" dirty="0" err="1" smtClean="0">
                <a:solidFill>
                  <a:srgbClr val="FFFF00"/>
                </a:solidFill>
              </a:rPr>
              <a:t>fileName</a:t>
            </a:r>
            <a:r>
              <a:rPr lang="en-US" altLang="ja-JP" sz="1800" dirty="0" smtClean="0">
                <a:solidFill>
                  <a:srgbClr val="FFFF00"/>
                </a:solidFill>
              </a:rPr>
              <a:t> = </a:t>
            </a:r>
            <a:r>
              <a:rPr lang="en-US" altLang="ja-JP" sz="1800" dirty="0" err="1" smtClean="0">
                <a:solidFill>
                  <a:srgbClr val="FFFF00"/>
                </a:solidFill>
              </a:rPr>
              <a:t>argv</a:t>
            </a:r>
            <a:r>
              <a:rPr lang="en-US" altLang="ja-JP" sz="1800" dirty="0" smtClean="0">
                <a:solidFill>
                  <a:srgbClr val="FFFF00"/>
                </a:solidFill>
              </a:rPr>
              <a:t>[1];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>
                <a:solidFill>
                  <a:srgbClr val="FFFF00"/>
                </a:solidFill>
              </a:rPr>
              <a:t>     </a:t>
            </a:r>
            <a:r>
              <a:rPr lang="ja-JP" altLang="en-US" sz="1800" dirty="0" smtClean="0">
                <a:solidFill>
                  <a:srgbClr val="FFFF00"/>
                </a:solidFill>
              </a:rPr>
              <a:t>   </a:t>
            </a:r>
            <a:r>
              <a:rPr lang="en-US" altLang="ja-JP" sz="1800" dirty="0" smtClean="0">
                <a:solidFill>
                  <a:srgbClr val="FFFF00"/>
                </a:solidFill>
              </a:rPr>
              <a:t>UI-&gt;</a:t>
            </a:r>
            <a:r>
              <a:rPr lang="en-US" altLang="ja-JP" sz="1800" dirty="0" err="1" smtClean="0">
                <a:solidFill>
                  <a:srgbClr val="FFFF00"/>
                </a:solidFill>
              </a:rPr>
              <a:t>ApplyCommand</a:t>
            </a:r>
            <a:r>
              <a:rPr lang="en-US" altLang="ja-JP" sz="1800" dirty="0" smtClean="0">
                <a:solidFill>
                  <a:srgbClr val="FFFF00"/>
                </a:solidFill>
              </a:rPr>
              <a:t>(</a:t>
            </a:r>
            <a:r>
              <a:rPr lang="en-US" altLang="ja-JP" sz="1800" dirty="0" err="1" smtClean="0">
                <a:solidFill>
                  <a:srgbClr val="FFFF00"/>
                </a:solidFill>
              </a:rPr>
              <a:t>command+fileName</a:t>
            </a:r>
            <a:r>
              <a:rPr lang="en-US" altLang="ja-JP" sz="1800" dirty="0" smtClean="0">
                <a:solidFill>
                  <a:srgbClr val="FFFF00"/>
                </a:solidFill>
              </a:rPr>
              <a:t>);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  </a:t>
            </a:r>
            <a:r>
              <a:rPr lang="ja-JP" altLang="en-US" sz="1800" dirty="0" smtClean="0"/>
              <a:t>   </a:t>
            </a:r>
            <a:r>
              <a:rPr lang="en-US" altLang="ja-JP" sz="1800" dirty="0" smtClean="0"/>
              <a:t>} else  {             // </a:t>
            </a:r>
            <a:r>
              <a:rPr lang="en-US" altLang="ja-JP" sz="1800" dirty="0" smtClean="0">
                <a:solidFill>
                  <a:srgbClr val="00FF00"/>
                </a:solidFill>
              </a:rPr>
              <a:t>interactive mode : define UI terminal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>
                <a:solidFill>
                  <a:srgbClr val="FFFF00"/>
                </a:solidFill>
              </a:rPr>
              <a:t>     </a:t>
            </a:r>
            <a:r>
              <a:rPr lang="ja-JP" altLang="en-US" sz="1800" dirty="0" smtClean="0">
                <a:solidFill>
                  <a:srgbClr val="FFFF00"/>
                </a:solidFill>
              </a:rPr>
              <a:t>    </a:t>
            </a:r>
            <a:r>
              <a:rPr lang="en-US" altLang="ja-JP" sz="1800" dirty="0" smtClean="0">
                <a:solidFill>
                  <a:srgbClr val="00FF00"/>
                </a:solidFill>
              </a:rPr>
              <a:t>G4UIsession * session =</a:t>
            </a:r>
            <a:r>
              <a:rPr lang="ja-JP" altLang="en-US" sz="1800" dirty="0" smtClean="0">
                <a:solidFill>
                  <a:srgbClr val="00FF00"/>
                </a:solidFill>
              </a:rPr>
              <a:t> </a:t>
            </a:r>
            <a:r>
              <a:rPr lang="en-US" altLang="ja-JP" sz="1800" dirty="0" smtClean="0">
                <a:solidFill>
                  <a:srgbClr val="00FF00"/>
                </a:solidFill>
              </a:rPr>
              <a:t>new G4UIterminal(new G4UItcsh);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>
                <a:solidFill>
                  <a:srgbClr val="00FF00"/>
                </a:solidFill>
              </a:rPr>
              <a:t>      </a:t>
            </a:r>
            <a:r>
              <a:rPr lang="ja-JP" altLang="en-US" sz="1800" dirty="0" smtClean="0">
                <a:solidFill>
                  <a:srgbClr val="00FF00"/>
                </a:solidFill>
              </a:rPr>
              <a:t>   </a:t>
            </a:r>
            <a:r>
              <a:rPr lang="en-US" altLang="ja-JP" sz="1800" dirty="0" smtClean="0">
                <a:solidFill>
                  <a:srgbClr val="00FF00"/>
                </a:solidFill>
              </a:rPr>
              <a:t>session-&gt;</a:t>
            </a:r>
            <a:r>
              <a:rPr lang="en-US" altLang="ja-JP" sz="1800" dirty="0" err="1" smtClean="0">
                <a:solidFill>
                  <a:srgbClr val="00FF00"/>
                </a:solidFill>
              </a:rPr>
              <a:t>SessionStart</a:t>
            </a:r>
            <a:r>
              <a:rPr lang="en-US" altLang="ja-JP" sz="1800" dirty="0" smtClean="0">
                <a:solidFill>
                  <a:srgbClr val="00FF00"/>
                </a:solidFill>
              </a:rPr>
              <a:t>();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>
                <a:solidFill>
                  <a:srgbClr val="00FF00"/>
                </a:solidFill>
              </a:rPr>
              <a:t>      </a:t>
            </a:r>
            <a:r>
              <a:rPr lang="ja-JP" altLang="en-US" sz="1800" dirty="0" smtClean="0">
                <a:solidFill>
                  <a:srgbClr val="00FF00"/>
                </a:solidFill>
              </a:rPr>
              <a:t>   </a:t>
            </a:r>
            <a:r>
              <a:rPr lang="en-US" altLang="ja-JP" sz="1800" dirty="0" smtClean="0">
                <a:solidFill>
                  <a:srgbClr val="00FF00"/>
                </a:solidFill>
              </a:rPr>
              <a:t>delete session;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  </a:t>
            </a:r>
            <a:r>
              <a:rPr lang="ja-JP" altLang="en-US" sz="1800" dirty="0" smtClean="0"/>
              <a:t>    </a:t>
            </a:r>
            <a:r>
              <a:rPr lang="en-US" altLang="ja-JP" sz="1800" dirty="0" smtClean="0"/>
              <a:t>}</a:t>
            </a:r>
          </a:p>
          <a:p>
            <a:pPr>
              <a:lnSpc>
                <a:spcPct val="75000"/>
              </a:lnSpc>
              <a:buNone/>
            </a:pPr>
            <a:endParaRPr lang="en-US" altLang="ja-JP" sz="1800" dirty="0" smtClean="0"/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>
                <a:solidFill>
                  <a:srgbClr val="FFFF00"/>
                </a:solidFill>
              </a:rPr>
              <a:t>    delete </a:t>
            </a:r>
            <a:r>
              <a:rPr lang="en-US" altLang="ja-JP" sz="1800" dirty="0" err="1" smtClean="0">
                <a:solidFill>
                  <a:srgbClr val="FFFF00"/>
                </a:solidFill>
              </a:rPr>
              <a:t>runManager</a:t>
            </a:r>
            <a:r>
              <a:rPr lang="en-US" altLang="ja-JP" sz="1800" dirty="0" smtClean="0">
                <a:solidFill>
                  <a:srgbClr val="FFFF00"/>
                </a:solidFill>
              </a:rPr>
              <a:t>;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    return 0;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}</a:t>
            </a:r>
            <a:endParaRPr kumimoji="1" lang="ja-JP" altLang="en-US" sz="1800" dirty="0"/>
          </a:p>
        </p:txBody>
      </p:sp>
      <p:sp>
        <p:nvSpPr>
          <p:cNvPr id="9" name="角丸四角形吹き出し 8"/>
          <p:cNvSpPr/>
          <p:nvPr/>
        </p:nvSpPr>
        <p:spPr>
          <a:xfrm>
            <a:off x="5715008" y="714356"/>
            <a:ext cx="3428992" cy="1000132"/>
          </a:xfrm>
          <a:prstGeom prst="wedgeRoundRectCallout">
            <a:avLst>
              <a:gd name="adj1" fmla="val -26990"/>
              <a:gd name="adj2" fmla="val 93164"/>
              <a:gd name="adj3" fmla="val 16667"/>
            </a:avLst>
          </a:prstGeom>
          <a:solidFill>
            <a:schemeClr val="tx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bg1"/>
                </a:solidFill>
              </a:rPr>
              <a:t>Construct non-mandatory action cla</a:t>
            </a:r>
            <a:r>
              <a:rPr lang="en-US" altLang="ja-JP" sz="2000" i="1" dirty="0" smtClean="0">
                <a:solidFill>
                  <a:schemeClr val="bg1"/>
                </a:solidFill>
              </a:rPr>
              <a:t>ss </a:t>
            </a:r>
            <a:r>
              <a:rPr lang="en-US" altLang="ja-JP" sz="2000" dirty="0" smtClean="0">
                <a:solidFill>
                  <a:schemeClr val="bg1"/>
                </a:solidFill>
              </a:rPr>
              <a:t>and set</a:t>
            </a:r>
          </a:p>
          <a:p>
            <a:pPr algn="ctr"/>
            <a:r>
              <a:rPr lang="en-US" altLang="ja-JP" sz="2000" dirty="0" smtClean="0">
                <a:solidFill>
                  <a:schemeClr val="bg1"/>
                </a:solidFill>
              </a:rPr>
              <a:t>to G4RunManager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6215074" y="2571744"/>
            <a:ext cx="2571768" cy="500066"/>
          </a:xfrm>
          <a:prstGeom prst="wedgeRoundRectCallout">
            <a:avLst>
              <a:gd name="adj1" fmla="val -158420"/>
              <a:gd name="adj2" fmla="val -14752"/>
              <a:gd name="adj3" fmla="val 16667"/>
            </a:avLst>
          </a:prstGeom>
          <a:solidFill>
            <a:schemeClr val="tx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ja-JP" sz="2000" dirty="0" smtClean="0">
                <a:solidFill>
                  <a:schemeClr val="bg1"/>
                </a:solidFill>
              </a:rPr>
              <a:t>Initialize G4 kernel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7215174" y="5786454"/>
            <a:ext cx="1928826" cy="500066"/>
          </a:xfrm>
          <a:prstGeom prst="wedgeRoundRectCallout">
            <a:avLst>
              <a:gd name="adj1" fmla="val -30892"/>
              <a:gd name="adj2" fmla="val -349105"/>
              <a:gd name="adj3" fmla="val 16667"/>
            </a:avLst>
          </a:prstGeom>
          <a:solidFill>
            <a:schemeClr val="tx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ja-JP" sz="2000" dirty="0" smtClean="0">
                <a:solidFill>
                  <a:schemeClr val="bg1"/>
                </a:solidFill>
              </a:rPr>
              <a:t>Start a run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3929058" y="6143644"/>
            <a:ext cx="2571768" cy="500066"/>
          </a:xfrm>
          <a:prstGeom prst="wedgeRoundRectCallout">
            <a:avLst>
              <a:gd name="adj1" fmla="val -91073"/>
              <a:gd name="adj2" fmla="val -39548"/>
              <a:gd name="adj3" fmla="val 16667"/>
            </a:avLst>
          </a:prstGeom>
          <a:solidFill>
            <a:schemeClr val="tx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ja-JP" sz="2000" dirty="0" smtClean="0">
                <a:solidFill>
                  <a:schemeClr val="bg1"/>
                </a:solidFill>
              </a:rPr>
              <a:t>Delete G4 kernel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0" name="右中かっこ 9"/>
          <p:cNvSpPr/>
          <p:nvPr/>
        </p:nvSpPr>
        <p:spPr>
          <a:xfrm>
            <a:off x="6143636" y="1857364"/>
            <a:ext cx="285752" cy="642942"/>
          </a:xfrm>
          <a:prstGeom prst="rightBrac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14" name="右中かっこ 13"/>
          <p:cNvSpPr/>
          <p:nvPr/>
        </p:nvSpPr>
        <p:spPr>
          <a:xfrm>
            <a:off x="7215206" y="3143248"/>
            <a:ext cx="285752" cy="2214578"/>
          </a:xfrm>
          <a:prstGeom prst="rightBrac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IV. How to configure/build user applications</a:t>
            </a:r>
            <a:br>
              <a:rPr lang="en-US" sz="2800" dirty="0" smtClean="0"/>
            </a:br>
            <a:r>
              <a:rPr lang="en-US" sz="2800" dirty="0" smtClean="0"/>
              <a:t>1. </a:t>
            </a:r>
            <a:r>
              <a:rPr lang="en-US" altLang="ja-JP" sz="2800" dirty="0" smtClean="0"/>
              <a:t>Environment variables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72072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Mandatory variables</a:t>
            </a:r>
          </a:p>
          <a:p>
            <a:pPr lvl="1"/>
            <a:r>
              <a:rPr lang="en-US" altLang="ja-JP" dirty="0" smtClean="0">
                <a:solidFill>
                  <a:srgbClr val="FFFF00"/>
                </a:solidFill>
              </a:rPr>
              <a:t>G4SYSTEM</a:t>
            </a:r>
            <a:r>
              <a:rPr lang="en-US" altLang="ja-JP" dirty="0" smtClean="0"/>
              <a:t> – OS (e.g. Linux-g++)</a:t>
            </a:r>
          </a:p>
          <a:p>
            <a:pPr lvl="1"/>
            <a:r>
              <a:rPr lang="en-US" altLang="ja-JP" dirty="0" smtClean="0">
                <a:solidFill>
                  <a:srgbClr val="FFFF00"/>
                </a:solidFill>
              </a:rPr>
              <a:t>G4INSTALL</a:t>
            </a:r>
            <a:r>
              <a:rPr lang="en-US" altLang="ja-JP" dirty="0" smtClean="0"/>
              <a:t> – base directory of Geant4 </a:t>
            </a:r>
          </a:p>
          <a:p>
            <a:pPr lvl="1"/>
            <a:r>
              <a:rPr lang="en-US" altLang="ja-JP" dirty="0" smtClean="0">
                <a:solidFill>
                  <a:srgbClr val="FFFF00"/>
                </a:solidFill>
              </a:rPr>
              <a:t>CLHEP_BASE_DIR</a:t>
            </a:r>
            <a:r>
              <a:rPr lang="en-US" altLang="ja-JP" dirty="0" smtClean="0"/>
              <a:t> – base directory of CLHEP</a:t>
            </a:r>
          </a:p>
          <a:p>
            <a:r>
              <a:rPr lang="en-US" altLang="ja-JP" dirty="0" smtClean="0"/>
              <a:t>Variables for physics processes in case corresponding processes are used</a:t>
            </a:r>
          </a:p>
          <a:p>
            <a:pPr lvl="1"/>
            <a:r>
              <a:rPr lang="en-US" altLang="ja-JP" dirty="0" smtClean="0"/>
              <a:t>G4LEVELGAMMADATA - photon evaporation</a:t>
            </a:r>
          </a:p>
          <a:p>
            <a:pPr lvl="1"/>
            <a:r>
              <a:rPr lang="en-US" altLang="ja-JP" dirty="0" smtClean="0"/>
              <a:t>G4LEDATA - cross-sections for Low-E EM module</a:t>
            </a:r>
          </a:p>
          <a:p>
            <a:pPr lvl="1"/>
            <a:r>
              <a:rPr lang="en-US" altLang="ja-JP" dirty="0" smtClean="0"/>
              <a:t>G4RADIOACTIVEDATA - radioactive decay</a:t>
            </a:r>
          </a:p>
          <a:p>
            <a:pPr lvl="1"/>
            <a:r>
              <a:rPr lang="en-US" altLang="ja-JP" dirty="0" smtClean="0"/>
              <a:t>G4NEUTRONHPDATA -</a:t>
            </a:r>
            <a:r>
              <a:rPr lang="ja-JP" altLang="en-US" dirty="0" smtClean="0"/>
              <a:t> </a:t>
            </a:r>
            <a:r>
              <a:rPr lang="en-US" altLang="ja-JP" dirty="0" smtClean="0"/>
              <a:t>neutron cross-section</a:t>
            </a:r>
          </a:p>
          <a:p>
            <a:r>
              <a:rPr lang="en-US" altLang="ja-JP" dirty="0" smtClean="0"/>
              <a:t>Additional variables for GUI/Vis/Analysis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IV. How to configure/build user applications</a:t>
            </a:r>
            <a:br>
              <a:rPr lang="en-US" sz="2800" dirty="0" smtClean="0"/>
            </a:br>
            <a:r>
              <a:rPr lang="en-US" sz="2800" dirty="0" smtClean="0"/>
              <a:t>2. Source files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472518" cy="4114815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Prepare directory for your application. In that directory</a:t>
            </a:r>
          </a:p>
          <a:p>
            <a:pPr lvl="1"/>
            <a:r>
              <a:rPr lang="en-US" altLang="ja-JP" dirty="0" smtClean="0">
                <a:solidFill>
                  <a:srgbClr val="00FF00"/>
                </a:solidFill>
              </a:rPr>
              <a:t>myApplication.cc</a:t>
            </a:r>
          </a:p>
          <a:p>
            <a:pPr lvl="2"/>
            <a:r>
              <a:rPr kumimoji="1" lang="en-US" altLang="ja-JP" dirty="0" smtClean="0"/>
              <a:t>File in which main() is defined</a:t>
            </a:r>
          </a:p>
          <a:p>
            <a:pPr lvl="1"/>
            <a:r>
              <a:rPr kumimoji="1" lang="en-US" altLang="ja-JP" dirty="0" err="1" smtClean="0">
                <a:solidFill>
                  <a:srgbClr val="FFFF00"/>
                </a:solidFill>
              </a:rPr>
              <a:t>src</a:t>
            </a:r>
            <a:r>
              <a:rPr kumimoji="1" lang="en-US" altLang="ja-JP" dirty="0" smtClean="0">
                <a:solidFill>
                  <a:srgbClr val="FFFF00"/>
                </a:solidFill>
              </a:rPr>
              <a:t>/</a:t>
            </a:r>
          </a:p>
          <a:p>
            <a:pPr lvl="2"/>
            <a:r>
              <a:rPr lang="en-US" altLang="ja-JP" dirty="0" smtClean="0">
                <a:solidFill>
                  <a:srgbClr val="00FF00"/>
                </a:solidFill>
              </a:rPr>
              <a:t>Source files </a:t>
            </a:r>
            <a:r>
              <a:rPr lang="en-US" altLang="ja-JP" dirty="0" smtClean="0"/>
              <a:t>of mandatory user classes and optional user run action classes</a:t>
            </a:r>
          </a:p>
          <a:p>
            <a:pPr lvl="1"/>
            <a:r>
              <a:rPr lang="en-US" altLang="ja-JP" dirty="0" smtClean="0">
                <a:solidFill>
                  <a:srgbClr val="FFFF00"/>
                </a:solidFill>
              </a:rPr>
              <a:t>includes/</a:t>
            </a:r>
          </a:p>
          <a:p>
            <a:pPr lvl="2"/>
            <a:r>
              <a:rPr kumimoji="1" lang="en-US" altLang="ja-JP" dirty="0" smtClean="0">
                <a:solidFill>
                  <a:srgbClr val="00FF00"/>
                </a:solidFill>
              </a:rPr>
              <a:t>Header files</a:t>
            </a:r>
          </a:p>
          <a:p>
            <a:pPr lvl="1"/>
            <a:r>
              <a:rPr kumimoji="1" lang="en-US" altLang="ja-JP" dirty="0" err="1" smtClean="0">
                <a:solidFill>
                  <a:srgbClr val="00FF00"/>
                </a:solidFill>
              </a:rPr>
              <a:t>GNUmakefile</a:t>
            </a:r>
            <a:endParaRPr kumimoji="1" lang="en-US" altLang="ja-JP" dirty="0" smtClean="0">
              <a:solidFill>
                <a:srgbClr val="00FF00"/>
              </a:solidFill>
            </a:endParaRPr>
          </a:p>
        </p:txBody>
      </p:sp>
      <p:sp>
        <p:nvSpPr>
          <p:cNvPr id="5" name="フローチャート: 処理 4"/>
          <p:cNvSpPr/>
          <p:nvPr/>
        </p:nvSpPr>
        <p:spPr>
          <a:xfrm>
            <a:off x="3500430" y="4429132"/>
            <a:ext cx="2428892" cy="2286016"/>
          </a:xfrm>
          <a:prstGeom prst="flowChartProcess">
            <a:avLst/>
          </a:prstGeom>
          <a:solidFill>
            <a:schemeClr val="bg2">
              <a:lumMod val="75000"/>
            </a:schemeClr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rgbClr val="FFFF00"/>
                </a:solidFill>
              </a:rPr>
              <a:t>ApplicationDirectory</a:t>
            </a:r>
            <a:r>
              <a:rPr kumimoji="1" lang="en-US" altLang="ja-JP" dirty="0" smtClean="0">
                <a:solidFill>
                  <a:srgbClr val="FFFF00"/>
                </a:solidFill>
              </a:rPr>
              <a:t>/</a:t>
            </a:r>
          </a:p>
          <a:p>
            <a:pPr algn="ctr"/>
            <a:endParaRPr kumimoji="1" lang="en-US" altLang="ja-JP" dirty="0" smtClean="0">
              <a:solidFill>
                <a:srgbClr val="FF0000"/>
              </a:solidFill>
            </a:endParaRPr>
          </a:p>
          <a:p>
            <a:pPr algn="ctr"/>
            <a:endParaRPr kumimoji="1" lang="en-US" altLang="ja-JP" dirty="0" smtClean="0">
              <a:solidFill>
                <a:srgbClr val="FF0000"/>
              </a:solidFill>
            </a:endParaRPr>
          </a:p>
          <a:p>
            <a:pPr algn="ctr"/>
            <a:r>
              <a:rPr kumimoji="1" lang="en-US" altLang="ja-JP" dirty="0" err="1" smtClean="0">
                <a:solidFill>
                  <a:srgbClr val="FFFF00"/>
                </a:solidFill>
              </a:rPr>
              <a:t>src</a:t>
            </a:r>
            <a:r>
              <a:rPr kumimoji="1" lang="en-US" altLang="ja-JP" dirty="0" smtClean="0">
                <a:solidFill>
                  <a:srgbClr val="FFFF00"/>
                </a:solidFill>
              </a:rPr>
              <a:t>/</a:t>
            </a:r>
          </a:p>
          <a:p>
            <a:pPr algn="ctr"/>
            <a:r>
              <a:rPr lang="en-US" altLang="ja-JP" dirty="0" smtClean="0">
                <a:solidFill>
                  <a:srgbClr val="FFFF00"/>
                </a:solidFill>
              </a:rPr>
              <a:t>include/</a:t>
            </a:r>
            <a:endParaRPr kumimoji="1" lang="en-US" altLang="ja-JP" dirty="0" smtClean="0">
              <a:solidFill>
                <a:srgbClr val="FFFF00"/>
              </a:solidFill>
            </a:endParaRPr>
          </a:p>
          <a:p>
            <a:pPr algn="ctr"/>
            <a:r>
              <a:rPr lang="en-US" altLang="ja-JP" dirty="0" err="1" smtClean="0">
                <a:solidFill>
                  <a:srgbClr val="00FF00"/>
                </a:solidFill>
              </a:rPr>
              <a:t>GNUmakefile</a:t>
            </a:r>
            <a:endParaRPr lang="en-US" altLang="ja-JP" dirty="0" smtClean="0">
              <a:solidFill>
                <a:srgbClr val="00FF00"/>
              </a:solidFill>
            </a:endParaRPr>
          </a:p>
          <a:p>
            <a:pPr algn="ctr"/>
            <a:r>
              <a:rPr kumimoji="1" lang="en-US" altLang="ja-JP" dirty="0" smtClean="0">
                <a:solidFill>
                  <a:srgbClr val="00FF00"/>
                </a:solidFill>
              </a:rPr>
              <a:t>myApplication.cc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algn="ctr"/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6" name="フローチャート: 処理 5"/>
          <p:cNvSpPr/>
          <p:nvPr/>
        </p:nvSpPr>
        <p:spPr>
          <a:xfrm>
            <a:off x="5929322" y="4429132"/>
            <a:ext cx="3000396" cy="1143008"/>
          </a:xfrm>
          <a:prstGeom prst="flowChartProcess">
            <a:avLst/>
          </a:prstGeom>
          <a:solidFill>
            <a:schemeClr val="bg2">
              <a:lumMod val="75000"/>
            </a:schemeClr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rgbClr val="FFFF00"/>
                </a:solidFill>
              </a:rPr>
              <a:t>src</a:t>
            </a:r>
            <a:r>
              <a:rPr kumimoji="1" lang="en-US" altLang="ja-JP" dirty="0" smtClean="0">
                <a:solidFill>
                  <a:srgbClr val="FFFF00"/>
                </a:solidFill>
              </a:rPr>
              <a:t>/</a:t>
            </a:r>
          </a:p>
          <a:p>
            <a:pPr algn="ctr"/>
            <a:endParaRPr kumimoji="1" lang="en-US" altLang="ja-JP" sz="500" dirty="0" smtClean="0">
              <a:solidFill>
                <a:srgbClr val="FF0000"/>
              </a:solidFill>
            </a:endParaRPr>
          </a:p>
          <a:p>
            <a:pPr algn="ctr"/>
            <a:r>
              <a:rPr kumimoji="1" lang="en-US" altLang="ja-JP" dirty="0" smtClean="0">
                <a:solidFill>
                  <a:srgbClr val="00FF00"/>
                </a:solidFill>
              </a:rPr>
              <a:t>MyDetectorConstruction.cc</a:t>
            </a:r>
          </a:p>
          <a:p>
            <a:pPr algn="ctr"/>
            <a:r>
              <a:rPr lang="en-US" altLang="ja-JP" dirty="0" smtClean="0">
                <a:solidFill>
                  <a:srgbClr val="00FF00"/>
                </a:solidFill>
              </a:rPr>
              <a:t>MyPhyiscsList.cc</a:t>
            </a:r>
          </a:p>
          <a:p>
            <a:pPr algn="ctr"/>
            <a:r>
              <a:rPr lang="en-US" altLang="ja-JP" dirty="0" smtClean="0">
                <a:solidFill>
                  <a:srgbClr val="00FF00"/>
                </a:solidFill>
              </a:rPr>
              <a:t>*.cc</a:t>
            </a:r>
          </a:p>
        </p:txBody>
      </p:sp>
      <p:sp>
        <p:nvSpPr>
          <p:cNvPr id="7" name="フローチャート: 処理 6"/>
          <p:cNvSpPr/>
          <p:nvPr/>
        </p:nvSpPr>
        <p:spPr>
          <a:xfrm>
            <a:off x="5929322" y="5572140"/>
            <a:ext cx="3000396" cy="1143008"/>
          </a:xfrm>
          <a:prstGeom prst="flowChartProcess">
            <a:avLst/>
          </a:prstGeom>
          <a:solidFill>
            <a:schemeClr val="bg2">
              <a:lumMod val="75000"/>
            </a:schemeClr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rgbClr val="FFFF00"/>
                </a:solidFill>
              </a:rPr>
              <a:t>include/</a:t>
            </a:r>
            <a:endParaRPr kumimoji="1" lang="en-US" altLang="ja-JP" dirty="0" smtClean="0">
              <a:solidFill>
                <a:srgbClr val="FFFF00"/>
              </a:solidFill>
            </a:endParaRPr>
          </a:p>
          <a:p>
            <a:pPr algn="ctr"/>
            <a:endParaRPr kumimoji="1" lang="en-US" altLang="ja-JP" sz="500" dirty="0" smtClean="0">
              <a:solidFill>
                <a:srgbClr val="FF0000"/>
              </a:solidFill>
            </a:endParaRPr>
          </a:p>
          <a:p>
            <a:pPr algn="ctr"/>
            <a:r>
              <a:rPr kumimoji="1" lang="en-US" altLang="ja-JP" dirty="0" err="1" smtClean="0">
                <a:solidFill>
                  <a:srgbClr val="00FF00"/>
                </a:solidFill>
              </a:rPr>
              <a:t>MyDetectorConstruction.hh</a:t>
            </a:r>
            <a:endParaRPr kumimoji="1" lang="en-US" altLang="ja-JP" dirty="0" smtClean="0">
              <a:solidFill>
                <a:srgbClr val="00FF00"/>
              </a:solidFill>
            </a:endParaRPr>
          </a:p>
          <a:p>
            <a:pPr algn="ctr"/>
            <a:r>
              <a:rPr lang="en-US" altLang="ja-JP" dirty="0" err="1" smtClean="0">
                <a:solidFill>
                  <a:srgbClr val="00FF00"/>
                </a:solidFill>
              </a:rPr>
              <a:t>MyPhyiscsList.hh</a:t>
            </a:r>
            <a:endParaRPr lang="en-US" altLang="ja-JP" dirty="0" smtClean="0">
              <a:solidFill>
                <a:srgbClr val="00FF00"/>
              </a:solidFill>
            </a:endParaRPr>
          </a:p>
          <a:p>
            <a:pPr algn="ctr"/>
            <a:r>
              <a:rPr lang="en-US" altLang="ja-JP" dirty="0" smtClean="0">
                <a:solidFill>
                  <a:srgbClr val="00FF00"/>
                </a:solidFill>
              </a:rPr>
              <a:t>*.</a:t>
            </a:r>
            <a:r>
              <a:rPr lang="en-US" altLang="ja-JP" dirty="0" err="1" smtClean="0">
                <a:solidFill>
                  <a:srgbClr val="00FF00"/>
                </a:solidFill>
              </a:rPr>
              <a:t>hh</a:t>
            </a:r>
            <a:endParaRPr lang="en-US" altLang="ja-JP" dirty="0" smtClean="0">
              <a:solidFill>
                <a:srgbClr val="00FF00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 flipV="1">
            <a:off x="3500430" y="4857760"/>
            <a:ext cx="2428892" cy="14294"/>
          </a:xfrm>
          <a:prstGeom prst="line">
            <a:avLst/>
          </a:prstGeom>
          <a:ln w="63500" cmpd="sng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5929322" y="4714884"/>
            <a:ext cx="3000396" cy="1588"/>
          </a:xfrm>
          <a:prstGeom prst="line">
            <a:avLst/>
          </a:prstGeom>
          <a:ln w="635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5929322" y="5857892"/>
            <a:ext cx="3000396" cy="1588"/>
          </a:xfrm>
          <a:prstGeom prst="line">
            <a:avLst/>
          </a:prstGeom>
          <a:ln w="635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500034" y="1428736"/>
            <a:ext cx="6858048" cy="39290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IV. How to configure/build user applications</a:t>
            </a:r>
            <a:br>
              <a:rPr lang="en-US" sz="2800" dirty="0" smtClean="0"/>
            </a:br>
            <a:r>
              <a:rPr lang="en-US" sz="2800" dirty="0" smtClean="0"/>
              <a:t>3. </a:t>
            </a:r>
            <a:r>
              <a:rPr lang="en-US" altLang="ja-JP" sz="2800" dirty="0" err="1" smtClean="0"/>
              <a:t>GNUmakefile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7972452" cy="5257800"/>
          </a:xfrm>
        </p:spPr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name := </a:t>
            </a:r>
            <a:r>
              <a:rPr lang="en-US" altLang="ja-JP" dirty="0" err="1" smtClean="0">
                <a:solidFill>
                  <a:srgbClr val="FF0000"/>
                </a:solidFill>
              </a:rPr>
              <a:t>myApplication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G4TARGET := $(name)</a:t>
            </a:r>
          </a:p>
          <a:p>
            <a:pPr lvl="1"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G4EXLIB := true</a:t>
            </a:r>
          </a:p>
          <a:p>
            <a:pPr lvl="1"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G4WORKDIR := .</a:t>
            </a:r>
          </a:p>
          <a:p>
            <a:pPr lvl="1">
              <a:buNone/>
            </a:pP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.PHONY: all</a:t>
            </a:r>
          </a:p>
          <a:p>
            <a:pPr lvl="1">
              <a:buNone/>
            </a:pPr>
            <a:r>
              <a:rPr lang="en-US" altLang="ja-JP" dirty="0" smtClean="0"/>
              <a:t>all: lib bin</a:t>
            </a:r>
          </a:p>
          <a:p>
            <a:pPr lvl="1">
              <a:buNone/>
            </a:pP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include $(G4INSTALL)/</a:t>
            </a:r>
            <a:r>
              <a:rPr lang="en-US" altLang="ja-JP" dirty="0" err="1" smtClean="0">
                <a:solidFill>
                  <a:srgbClr val="FFFF00"/>
                </a:solidFill>
              </a:rPr>
              <a:t>config</a:t>
            </a:r>
            <a:r>
              <a:rPr lang="en-US" altLang="ja-JP" dirty="0" smtClean="0">
                <a:solidFill>
                  <a:srgbClr val="FFFF00"/>
                </a:solidFill>
              </a:rPr>
              <a:t>/binmake.gmk</a:t>
            </a:r>
          </a:p>
          <a:p>
            <a:endParaRPr lang="en-US" altLang="ja-JP" sz="1500" dirty="0" smtClean="0"/>
          </a:p>
          <a:p>
            <a:r>
              <a:rPr lang="en-US" altLang="ja-JP" sz="2600" dirty="0" smtClean="0"/>
              <a:t>Command </a:t>
            </a:r>
            <a:r>
              <a:rPr lang="en-US" altLang="ja-JP" sz="2600" dirty="0" err="1" smtClean="0"/>
              <a:t>gmake</a:t>
            </a:r>
            <a:r>
              <a:rPr lang="en-US" altLang="ja-JP" sz="2600" dirty="0" smtClean="0"/>
              <a:t> will create</a:t>
            </a:r>
          </a:p>
          <a:p>
            <a:pPr lvl="1"/>
            <a:r>
              <a:rPr lang="en-US" altLang="ja-JP" sz="2200" dirty="0" smtClean="0"/>
              <a:t>executable in bin/$G4SYSTEM/</a:t>
            </a:r>
          </a:p>
          <a:p>
            <a:pPr lvl="1"/>
            <a:r>
              <a:rPr lang="en-US" altLang="ja-JP" sz="2200" dirty="0" smtClean="0"/>
              <a:t>temporary object files in </a:t>
            </a:r>
            <a:r>
              <a:rPr lang="en-US" altLang="ja-JP" sz="2200" dirty="0" err="1" smtClean="0"/>
              <a:t>tmp</a:t>
            </a:r>
            <a:r>
              <a:rPr lang="en-US" altLang="ja-JP" sz="2200" dirty="0" smtClean="0"/>
              <a:t>/$G4SYSTEM/</a:t>
            </a:r>
            <a:r>
              <a:rPr lang="en-US" altLang="ja-JP" sz="2200" dirty="0" err="1" smtClean="0"/>
              <a:t>myApplication</a:t>
            </a:r>
            <a:r>
              <a:rPr lang="en-US" altLang="ja-JP" sz="2200" dirty="0" smtClean="0"/>
              <a:t>/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V. How to run user applications</a:t>
            </a:r>
            <a:br>
              <a:rPr lang="en-US" dirty="0" smtClean="0"/>
            </a:br>
            <a:r>
              <a:rPr lang="en-US" dirty="0" smtClean="0"/>
              <a:t>1. </a:t>
            </a:r>
            <a:r>
              <a:rPr lang="en-US" sz="4000" dirty="0" smtClean="0"/>
              <a:t>Ways to run </a:t>
            </a:r>
            <a:r>
              <a:rPr lang="en-US" altLang="ja-JP" sz="4000" dirty="0" smtClean="0"/>
              <a:t>Geant4 application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7829576" cy="4900634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There are 3 W</a:t>
            </a:r>
            <a:r>
              <a:rPr kumimoji="1" lang="en-US" altLang="ja-JP" dirty="0" smtClean="0"/>
              <a:t>ays to run Geant4 application</a:t>
            </a:r>
          </a:p>
          <a:p>
            <a:pPr lvl="1"/>
            <a:r>
              <a:rPr lang="en-US" altLang="ja-JP" strike="sngStrike" dirty="0" smtClean="0"/>
              <a:t>Hard-coded batch mode</a:t>
            </a:r>
            <a:endParaRPr kumimoji="1" lang="en-US" altLang="ja-JP" strike="sngStrike" dirty="0" smtClean="0"/>
          </a:p>
          <a:p>
            <a:pPr lvl="1"/>
            <a:r>
              <a:rPr lang="en-US" altLang="ja-JP" dirty="0" smtClean="0">
                <a:solidFill>
                  <a:srgbClr val="FFFF00"/>
                </a:solidFill>
              </a:rPr>
              <a:t>interactive mode, driven by command lines</a:t>
            </a:r>
          </a:p>
          <a:p>
            <a:pPr lvl="2"/>
            <a:r>
              <a:rPr lang="en-US" altLang="ja-JP" dirty="0" smtClean="0"/>
              <a:t>Use G4UIsession</a:t>
            </a:r>
          </a:p>
          <a:p>
            <a:pPr lvl="1"/>
            <a:r>
              <a:rPr lang="en-US" altLang="ja-JP" dirty="0" smtClean="0">
                <a:solidFill>
                  <a:srgbClr val="FFFF00"/>
                </a:solidFill>
              </a:rPr>
              <a:t>batch mode, but reading a macro of commands</a:t>
            </a:r>
          </a:p>
          <a:p>
            <a:pPr lvl="2"/>
            <a:r>
              <a:rPr lang="en-US" altLang="ja-JP" dirty="0" smtClean="0"/>
              <a:t>Use G4UIsession</a:t>
            </a:r>
          </a:p>
          <a:p>
            <a:pPr lvl="1"/>
            <a:r>
              <a:rPr lang="en-US" altLang="ja-JP" dirty="0" smtClean="0"/>
              <a:t>interactive mode via a Graphical User Interface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V. How to run user applications</a:t>
            </a:r>
            <a:br>
              <a:rPr lang="en-US" dirty="0" smtClean="0"/>
            </a:br>
            <a:r>
              <a:rPr lang="en-US" dirty="0" smtClean="0"/>
              <a:t>2. </a:t>
            </a:r>
            <a:r>
              <a:rPr lang="en-US" altLang="ja-JP" sz="4800" dirty="0" smtClean="0"/>
              <a:t>Using G4UIsession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115328" cy="4900634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In your main </a:t>
            </a:r>
            <a:r>
              <a:rPr lang="en-US" altLang="ja-JP" dirty="0" err="1" smtClean="0"/>
              <a:t>main</a:t>
            </a:r>
            <a:r>
              <a:rPr lang="en-US" altLang="ja-JP" dirty="0" smtClean="0"/>
              <a:t>(), according to your computer environments, construct a G4UIsession concrete class provided by Geant4 and invoke its </a:t>
            </a:r>
            <a:r>
              <a:rPr lang="en-US" altLang="ja-JP" dirty="0" err="1" smtClean="0">
                <a:solidFill>
                  <a:srgbClr val="FFFF00"/>
                </a:solidFill>
              </a:rPr>
              <a:t>sessionStart</a:t>
            </a:r>
            <a:r>
              <a:rPr lang="en-US" altLang="ja-JP" dirty="0" smtClean="0">
                <a:solidFill>
                  <a:srgbClr val="FFFF00"/>
                </a:solidFill>
              </a:rPr>
              <a:t>() </a:t>
            </a:r>
            <a:r>
              <a:rPr lang="en-US" altLang="ja-JP" dirty="0" smtClean="0"/>
              <a:t>method.</a:t>
            </a:r>
          </a:p>
          <a:p>
            <a:r>
              <a:rPr lang="en-US" altLang="ja-JP" dirty="0" smtClean="0"/>
              <a:t>Geant4 provides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G4UIterminal and G4UItcsh</a:t>
            </a:r>
          </a:p>
          <a:p>
            <a:pPr lvl="2"/>
            <a:r>
              <a:rPr lang="en-US" altLang="ja-JP" dirty="0" smtClean="0"/>
              <a:t>character terminal</a:t>
            </a:r>
            <a:endParaRPr lang="en-US" dirty="0" smtClean="0"/>
          </a:p>
          <a:p>
            <a:pPr lvl="1"/>
            <a:r>
              <a:rPr lang="en-US" altLang="ja-JP" dirty="0" smtClean="0"/>
              <a:t>G4UIXm, G4UIXaw and G4UIWin32</a:t>
            </a:r>
          </a:p>
          <a:p>
            <a:pPr lvl="2"/>
            <a:r>
              <a:rPr lang="en-US" altLang="ja-JP" dirty="0" smtClean="0"/>
              <a:t>variations of the upper terminal by using a Motif, Athena or Windows widget</a:t>
            </a:r>
          </a:p>
          <a:p>
            <a:pPr lvl="1"/>
            <a:r>
              <a:rPr lang="en-US" altLang="ja-JP" dirty="0" smtClean="0"/>
              <a:t>G4UIGAG and G4UIGainServer</a:t>
            </a:r>
          </a:p>
          <a:p>
            <a:pPr lvl="2"/>
            <a:r>
              <a:rPr lang="en-US" altLang="ja-JP" dirty="0" smtClean="0"/>
              <a:t>a fully Graphical User Interface and its extension </a:t>
            </a:r>
            <a:r>
              <a:rPr lang="en-US" altLang="ja-JP" dirty="0" err="1" smtClean="0"/>
              <a:t>GainServer</a:t>
            </a:r>
            <a:r>
              <a:rPr lang="en-US" altLang="ja-JP" dirty="0" smtClean="0"/>
              <a:t> of the client/server type</a:t>
            </a: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42844" y="1500174"/>
            <a:ext cx="8858312" cy="53578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4100" dirty="0" smtClean="0"/>
              <a:t>V. How to run user applications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3. </a:t>
            </a:r>
            <a:r>
              <a:rPr lang="en-US" altLang="ja-JP" sz="3200" dirty="0" smtClean="0"/>
              <a:t>How to write main() for using </a:t>
            </a:r>
            <a:r>
              <a:rPr lang="en-US" altLang="ja-JP" sz="3200" dirty="0" err="1" smtClean="0"/>
              <a:t>UIsession</a:t>
            </a:r>
            <a:endParaRPr kumimoji="1" lang="ja-JP" alt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600200"/>
            <a:ext cx="8858312" cy="5257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ja-JP" dirty="0" smtClean="0"/>
              <a:t>...</a:t>
            </a:r>
          </a:p>
          <a:p>
            <a:pPr>
              <a:buNone/>
            </a:pPr>
            <a:r>
              <a:rPr lang="en-US" altLang="ja-JP" dirty="0" err="1" smtClean="0"/>
              <a:t>int</a:t>
            </a:r>
            <a:r>
              <a:rPr lang="en-US" altLang="ja-JP" dirty="0" smtClean="0"/>
              <a:t> main(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argc</a:t>
            </a:r>
            <a:r>
              <a:rPr lang="en-US" altLang="ja-JP" dirty="0" smtClean="0"/>
              <a:t>, char** </a:t>
            </a:r>
            <a:r>
              <a:rPr lang="en-US" altLang="ja-JP" dirty="0" err="1" smtClean="0"/>
              <a:t>argv</a:t>
            </a:r>
            <a:r>
              <a:rPr lang="en-US" altLang="ja-JP" dirty="0" smtClean="0"/>
              <a:t>) {</a:t>
            </a:r>
          </a:p>
          <a:p>
            <a:pPr>
              <a:buNone/>
            </a:pPr>
            <a:r>
              <a:rPr lang="en-US" altLang="ja-JP" dirty="0" smtClean="0"/>
              <a:t>...</a:t>
            </a:r>
          </a:p>
          <a:p>
            <a:pPr>
              <a:buNone/>
            </a:pPr>
            <a:r>
              <a:rPr lang="en-US" altLang="ja-JP" dirty="0" smtClean="0"/>
              <a:t>if (</a:t>
            </a:r>
            <a:r>
              <a:rPr lang="en-US" altLang="ja-JP" dirty="0" err="1" smtClean="0"/>
              <a:t>argc</a:t>
            </a:r>
            <a:r>
              <a:rPr lang="en-US" altLang="ja-JP" dirty="0" smtClean="0"/>
              <a:t> != 1)  {  // </a:t>
            </a:r>
            <a:r>
              <a:rPr lang="en-US" altLang="ja-JP" dirty="0" smtClean="0">
                <a:solidFill>
                  <a:srgbClr val="FFFF00"/>
                </a:solidFill>
              </a:rPr>
              <a:t>batch mode</a:t>
            </a:r>
          </a:p>
          <a:p>
            <a:pPr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     G4UImanager * UI = G4UImanager::</a:t>
            </a:r>
            <a:r>
              <a:rPr lang="en-US" altLang="ja-JP" dirty="0" err="1" smtClean="0">
                <a:solidFill>
                  <a:srgbClr val="FFFF00"/>
                </a:solidFill>
              </a:rPr>
              <a:t>GetUIpointer</a:t>
            </a:r>
            <a:r>
              <a:rPr lang="en-US" altLang="ja-JP" dirty="0" smtClean="0">
                <a:solidFill>
                  <a:srgbClr val="FFFF00"/>
                </a:solidFill>
              </a:rPr>
              <a:t>();</a:t>
            </a:r>
          </a:p>
          <a:p>
            <a:pPr>
              <a:buNone/>
            </a:pPr>
            <a:r>
              <a:rPr lang="en-US" altLang="ja-JP" dirty="0" smtClean="0"/>
              <a:t>     </a:t>
            </a:r>
            <a:r>
              <a:rPr lang="en-US" altLang="ja-JP" dirty="0" smtClean="0">
                <a:solidFill>
                  <a:srgbClr val="FFFF00"/>
                </a:solidFill>
              </a:rPr>
              <a:t>G4String command = "/control/execute ";</a:t>
            </a:r>
          </a:p>
          <a:p>
            <a:pPr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     G4String </a:t>
            </a:r>
            <a:r>
              <a:rPr lang="en-US" altLang="ja-JP" dirty="0" err="1" smtClean="0">
                <a:solidFill>
                  <a:srgbClr val="FFFF00"/>
                </a:solidFill>
              </a:rPr>
              <a:t>fileName</a:t>
            </a:r>
            <a:r>
              <a:rPr lang="en-US" altLang="ja-JP" dirty="0" smtClean="0">
                <a:solidFill>
                  <a:srgbClr val="FFFF00"/>
                </a:solidFill>
              </a:rPr>
              <a:t> = </a:t>
            </a:r>
            <a:r>
              <a:rPr lang="en-US" altLang="ja-JP" dirty="0" err="1" smtClean="0">
                <a:solidFill>
                  <a:srgbClr val="FFFF00"/>
                </a:solidFill>
              </a:rPr>
              <a:t>argv</a:t>
            </a:r>
            <a:r>
              <a:rPr lang="en-US" altLang="ja-JP" dirty="0" smtClean="0">
                <a:solidFill>
                  <a:srgbClr val="FFFF00"/>
                </a:solidFill>
              </a:rPr>
              <a:t>[1];</a:t>
            </a:r>
          </a:p>
          <a:p>
            <a:pPr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     UI-&gt;</a:t>
            </a:r>
            <a:r>
              <a:rPr lang="en-US" altLang="ja-JP" dirty="0" err="1" smtClean="0">
                <a:solidFill>
                  <a:srgbClr val="FFFF00"/>
                </a:solidFill>
              </a:rPr>
              <a:t>ApplyCommand</a:t>
            </a:r>
            <a:r>
              <a:rPr lang="en-US" altLang="ja-JP" dirty="0" smtClean="0">
                <a:solidFill>
                  <a:srgbClr val="FFFF00"/>
                </a:solidFill>
              </a:rPr>
              <a:t>(</a:t>
            </a:r>
            <a:r>
              <a:rPr lang="en-US" altLang="ja-JP" dirty="0" err="1" smtClean="0">
                <a:solidFill>
                  <a:srgbClr val="FFFF00"/>
                </a:solidFill>
              </a:rPr>
              <a:t>command+fileName</a:t>
            </a:r>
            <a:r>
              <a:rPr lang="en-US" altLang="ja-JP" dirty="0" smtClean="0">
                <a:solidFill>
                  <a:srgbClr val="FFFF00"/>
                </a:solidFill>
              </a:rPr>
              <a:t>);</a:t>
            </a:r>
          </a:p>
          <a:p>
            <a:pPr>
              <a:buNone/>
            </a:pPr>
            <a:r>
              <a:rPr lang="en-US" altLang="ja-JP" dirty="0" smtClean="0"/>
              <a:t>  }</a:t>
            </a:r>
          </a:p>
          <a:p>
            <a:pPr>
              <a:buNone/>
            </a:pPr>
            <a:r>
              <a:rPr lang="en-US" altLang="ja-JP" dirty="0" smtClean="0"/>
              <a:t> else  {             // </a:t>
            </a:r>
            <a:r>
              <a:rPr lang="en-US" altLang="ja-JP" dirty="0" smtClean="0">
                <a:solidFill>
                  <a:srgbClr val="00FF00"/>
                </a:solidFill>
              </a:rPr>
              <a:t>interactive mode : define UI terminal</a:t>
            </a:r>
          </a:p>
          <a:p>
            <a:pPr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      </a:t>
            </a:r>
            <a:r>
              <a:rPr lang="en-US" altLang="ja-JP" dirty="0" smtClean="0">
                <a:solidFill>
                  <a:srgbClr val="00FF00"/>
                </a:solidFill>
              </a:rPr>
              <a:t>G4UIsession * session =</a:t>
            </a:r>
          </a:p>
          <a:p>
            <a:pPr>
              <a:buNone/>
            </a:pPr>
            <a:r>
              <a:rPr lang="en-US" altLang="ja-JP" dirty="0" smtClean="0">
                <a:solidFill>
                  <a:srgbClr val="00FF00"/>
                </a:solidFill>
              </a:rPr>
              <a:t>      	new G4UIterminal(new G4UItcsh);</a:t>
            </a:r>
          </a:p>
          <a:p>
            <a:pPr>
              <a:buNone/>
            </a:pPr>
            <a:r>
              <a:rPr lang="en-US" altLang="ja-JP" dirty="0" smtClean="0">
                <a:solidFill>
                  <a:srgbClr val="00FF00"/>
                </a:solidFill>
              </a:rPr>
              <a:t>      session-&gt;</a:t>
            </a:r>
            <a:r>
              <a:rPr lang="en-US" altLang="ja-JP" dirty="0" err="1" smtClean="0">
                <a:solidFill>
                  <a:srgbClr val="00FF00"/>
                </a:solidFill>
              </a:rPr>
              <a:t>SessionStart</a:t>
            </a:r>
            <a:r>
              <a:rPr lang="en-US" altLang="ja-JP" dirty="0" smtClean="0">
                <a:solidFill>
                  <a:srgbClr val="00FF00"/>
                </a:solidFill>
              </a:rPr>
              <a:t>();</a:t>
            </a:r>
          </a:p>
          <a:p>
            <a:pPr>
              <a:buNone/>
            </a:pPr>
            <a:r>
              <a:rPr lang="en-US" altLang="ja-JP" dirty="0" smtClean="0">
                <a:solidFill>
                  <a:srgbClr val="00FF00"/>
                </a:solidFill>
              </a:rPr>
              <a:t>      delete session;</a:t>
            </a:r>
          </a:p>
          <a:p>
            <a:pPr>
              <a:buNone/>
            </a:pPr>
            <a:r>
              <a:rPr lang="en-US" altLang="ja-JP" dirty="0" smtClean="0"/>
              <a:t>  }</a:t>
            </a:r>
          </a:p>
          <a:p>
            <a:pPr>
              <a:buNone/>
            </a:pPr>
            <a:r>
              <a:rPr lang="en-US" altLang="ja-JP" dirty="0" smtClean="0"/>
              <a:t>...</a:t>
            </a: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Mandatory user classes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User actions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How to write main()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How to configure/build user applications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How to run user applications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UI commands and macro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How to visualize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VI. UI commands and macro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257800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A command consists of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Command directory</a:t>
            </a:r>
          </a:p>
          <a:p>
            <a:pPr lvl="1"/>
            <a:r>
              <a:rPr lang="en-US" altLang="ja-JP" dirty="0" smtClean="0">
                <a:solidFill>
                  <a:srgbClr val="92D050"/>
                </a:solidFill>
              </a:rPr>
              <a:t>Command</a:t>
            </a:r>
          </a:p>
          <a:p>
            <a:pPr lvl="1"/>
            <a:r>
              <a:rPr lang="en-US" altLang="ja-JP" dirty="0" smtClean="0">
                <a:solidFill>
                  <a:srgbClr val="00B0F0"/>
                </a:solidFill>
              </a:rPr>
              <a:t>Parameter(s)</a:t>
            </a:r>
          </a:p>
          <a:p>
            <a:r>
              <a:rPr lang="en-US" altLang="ja-JP" dirty="0" smtClean="0"/>
              <a:t>A parameter can be a type of string, </a:t>
            </a:r>
            <a:r>
              <a:rPr lang="en-US" altLang="ja-JP" dirty="0" err="1" smtClean="0"/>
              <a:t>boolean</a:t>
            </a:r>
            <a:r>
              <a:rPr lang="en-US" altLang="ja-JP" dirty="0" smtClean="0"/>
              <a:t>, integer or double.</a:t>
            </a:r>
          </a:p>
          <a:p>
            <a:pPr lvl="1"/>
            <a:r>
              <a:rPr lang="en-US" altLang="ja-JP" dirty="0" smtClean="0"/>
              <a:t>Space is a delimiter.</a:t>
            </a:r>
          </a:p>
          <a:p>
            <a:pPr lvl="1"/>
            <a:r>
              <a:rPr lang="en-US" altLang="ja-JP" dirty="0" smtClean="0"/>
              <a:t>Use double-quotes (“”) for string with space(s).</a:t>
            </a:r>
          </a:p>
          <a:p>
            <a:r>
              <a:rPr lang="en-US" altLang="ja-JP" dirty="0" smtClean="0"/>
              <a:t>A parameter may be “</a:t>
            </a:r>
            <a:r>
              <a:rPr lang="en-US" altLang="ja-JP" dirty="0" err="1" smtClean="0">
                <a:solidFill>
                  <a:srgbClr val="FFFF00"/>
                </a:solidFill>
              </a:rPr>
              <a:t>omittable</a:t>
            </a:r>
            <a:r>
              <a:rPr lang="en-US" altLang="ja-JP" dirty="0" smtClean="0"/>
              <a:t>”. If it is the case, a default value will be taken if you omit the parameter.</a:t>
            </a:r>
          </a:p>
          <a:p>
            <a:pPr lvl="1"/>
            <a:r>
              <a:rPr lang="en-US" altLang="ja-JP" dirty="0" smtClean="0"/>
              <a:t>Default value is either predefined default value or current value according to its definition</a:t>
            </a:r>
          </a:p>
          <a:p>
            <a:pPr lvl="1"/>
            <a:r>
              <a:rPr lang="en-US" altLang="ja-JP" dirty="0" smtClean="0"/>
              <a:t>If you want to use the default value for your first parameter while you want to set your second parameter, use “!” as a place holder.</a:t>
            </a:r>
          </a:p>
          <a:p>
            <a:pPr lvl="1">
              <a:buNone/>
            </a:pPr>
            <a:r>
              <a:rPr lang="en-US" altLang="ja-JP" b="1" dirty="0" smtClean="0"/>
              <a:t>	dir/command ! Second</a:t>
            </a:r>
          </a:p>
          <a:p>
            <a:pPr lvl="1">
              <a:buNone/>
            </a:pPr>
            <a:endParaRPr kumimoji="1" lang="ja-JP" altLang="en-US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429124" y="2071678"/>
            <a:ext cx="314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ja-JP" sz="3200" dirty="0" smtClean="0">
                <a:solidFill>
                  <a:srgbClr val="FF0000"/>
                </a:solidFill>
              </a:rPr>
              <a:t>/run/</a:t>
            </a:r>
            <a:r>
              <a:rPr lang="en-US" altLang="ja-JP" sz="3200" dirty="0" err="1" smtClean="0">
                <a:solidFill>
                  <a:srgbClr val="92D050"/>
                </a:solidFill>
              </a:rPr>
              <a:t>beamOn</a:t>
            </a:r>
            <a:r>
              <a:rPr lang="en-US" altLang="ja-JP" sz="3200" dirty="0" smtClean="0"/>
              <a:t> </a:t>
            </a:r>
            <a:r>
              <a:rPr lang="en-US" altLang="ja-JP" sz="3200" dirty="0" smtClean="0">
                <a:solidFill>
                  <a:srgbClr val="00B0F0"/>
                </a:solidFill>
              </a:rPr>
              <a:t>1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VI. UI commands and macro</a:t>
            </a:r>
            <a:br>
              <a:rPr lang="en-US" dirty="0" smtClean="0"/>
            </a:br>
            <a:r>
              <a:rPr lang="en-US" dirty="0" smtClean="0"/>
              <a:t>1. </a:t>
            </a:r>
            <a:r>
              <a:rPr lang="en-US" altLang="ja-JP" dirty="0" smtClean="0"/>
              <a:t>Command submission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504351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Geant4 UI command can be issued by</a:t>
            </a:r>
          </a:p>
          <a:p>
            <a:pPr lvl="1"/>
            <a:r>
              <a:rPr lang="en-US" altLang="ja-JP" strike="sngStrike" dirty="0" smtClean="0"/>
              <a:t>Hard-coded implementation</a:t>
            </a:r>
          </a:p>
          <a:p>
            <a:pPr lvl="1"/>
            <a:r>
              <a:rPr lang="en-US" altLang="ja-JP" dirty="0" smtClean="0"/>
              <a:t>(G)UI interactive command submission</a:t>
            </a:r>
          </a:p>
          <a:p>
            <a:pPr lvl="1"/>
            <a:r>
              <a:rPr lang="en-US" altLang="ja-JP" dirty="0" smtClean="0"/>
              <a:t>Macro file</a:t>
            </a:r>
          </a:p>
          <a:p>
            <a:r>
              <a:rPr lang="en-US" altLang="ja-JP" dirty="0" smtClean="0"/>
              <a:t>The availability of individual command, the ranges of parameters </a:t>
            </a:r>
            <a:r>
              <a:rPr lang="en-US" altLang="ja-JP" dirty="0" smtClean="0">
                <a:solidFill>
                  <a:srgbClr val="FFFF00"/>
                </a:solidFill>
              </a:rPr>
              <a:t>vary</a:t>
            </a:r>
          </a:p>
          <a:p>
            <a:pPr lvl="1"/>
            <a:r>
              <a:rPr lang="en-US" altLang="ja-JP" dirty="0" smtClean="0"/>
              <a:t>implementation of your application</a:t>
            </a:r>
          </a:p>
          <a:p>
            <a:pPr lvl="1"/>
            <a:r>
              <a:rPr lang="en-US" altLang="ja-JP" dirty="0" smtClean="0"/>
              <a:t>May vary dynamically during the execution</a:t>
            </a:r>
          </a:p>
          <a:p>
            <a:r>
              <a:rPr lang="en-US" altLang="ja-JP" dirty="0" smtClean="0"/>
              <a:t>some commands are available only for limited Geant4 application state(s).</a:t>
            </a:r>
          </a:p>
          <a:p>
            <a:pPr>
              <a:buNone/>
            </a:pPr>
            <a:r>
              <a:rPr lang="en-US" altLang="ja-JP" dirty="0" smtClean="0"/>
              <a:t>	E.g. </a:t>
            </a:r>
            <a:r>
              <a:rPr lang="en-US" altLang="ja-JP" b="1" dirty="0" smtClean="0"/>
              <a:t>/run/</a:t>
            </a:r>
            <a:r>
              <a:rPr lang="en-US" altLang="ja-JP" b="1" dirty="0" err="1" smtClean="0"/>
              <a:t>beamOn</a:t>
            </a:r>
            <a:r>
              <a:rPr lang="en-US" altLang="ja-JP" b="1" dirty="0" smtClean="0"/>
              <a:t> </a:t>
            </a:r>
            <a:r>
              <a:rPr lang="en-US" altLang="ja-JP" dirty="0" smtClean="0"/>
              <a:t>is available only for Idle states.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VI. UI commands and macro</a:t>
            </a:r>
            <a:br>
              <a:rPr lang="en-US" dirty="0" smtClean="0"/>
            </a:br>
            <a:r>
              <a:rPr lang="en-US" dirty="0" smtClean="0"/>
              <a:t>2. Marco file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900634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Macro file is an ASCII file contains UI commands.</a:t>
            </a:r>
          </a:p>
          <a:p>
            <a:r>
              <a:rPr lang="en-US" altLang="ja-JP" dirty="0" smtClean="0"/>
              <a:t>All commands must be given with their full-path directories.</a:t>
            </a:r>
          </a:p>
          <a:p>
            <a:r>
              <a:rPr lang="en-US" altLang="ja-JP" dirty="0" smtClean="0"/>
              <a:t>Use “#” for comment line.</a:t>
            </a:r>
          </a:p>
          <a:p>
            <a:pPr lvl="1"/>
            <a:r>
              <a:rPr lang="en-US" altLang="ja-JP" dirty="0" smtClean="0"/>
              <a:t>First “#” to the end of the line will be ignored.</a:t>
            </a:r>
          </a:p>
          <a:p>
            <a:pPr lvl="1"/>
            <a:r>
              <a:rPr lang="en-US" altLang="ja-JP" dirty="0" smtClean="0"/>
              <a:t>Comment lines will be echoed if </a:t>
            </a:r>
            <a:r>
              <a:rPr lang="en-US" altLang="ja-JP" b="1" dirty="0" smtClean="0"/>
              <a:t>/control/verbose is set to 2.</a:t>
            </a:r>
          </a:p>
          <a:p>
            <a:r>
              <a:rPr lang="en-US" altLang="ja-JP" dirty="0" smtClean="0"/>
              <a:t>Macro file can be executed</a:t>
            </a:r>
          </a:p>
          <a:p>
            <a:pPr lvl="1"/>
            <a:r>
              <a:rPr lang="en-US" altLang="ja-JP" dirty="0" smtClean="0"/>
              <a:t>interactively or in (other) macro file</a:t>
            </a:r>
          </a:p>
          <a:p>
            <a:pPr lvl="1">
              <a:buNone/>
            </a:pPr>
            <a:r>
              <a:rPr lang="en-US" altLang="ja-JP" b="1" dirty="0" smtClean="0"/>
              <a:t>	</a:t>
            </a:r>
            <a:r>
              <a:rPr lang="en-US" altLang="ja-JP" b="1" dirty="0" smtClean="0">
                <a:solidFill>
                  <a:srgbClr val="FFFF00"/>
                </a:solidFill>
              </a:rPr>
              <a:t>/control/execute </a:t>
            </a:r>
            <a:r>
              <a:rPr lang="en-US" altLang="ja-JP" b="1" i="1" dirty="0" err="1" smtClean="0"/>
              <a:t>file_name</a:t>
            </a:r>
            <a:endParaRPr lang="en-US" altLang="ja-JP" b="1" i="1" dirty="0" smtClean="0"/>
          </a:p>
          <a:p>
            <a:pPr lvl="1"/>
            <a:r>
              <a:rPr lang="en-US" altLang="ja-JP" strike="sngStrike" dirty="0" smtClean="0"/>
              <a:t>hard-coded</a:t>
            </a:r>
          </a:p>
          <a:p>
            <a:pPr lvl="1">
              <a:buNone/>
            </a:pPr>
            <a:r>
              <a:rPr lang="en-US" altLang="ja-JP" b="1" strike="sngStrike" dirty="0" smtClean="0"/>
              <a:t>	G4UImanager* UI = G4UImanager::</a:t>
            </a:r>
            <a:r>
              <a:rPr lang="en-US" altLang="ja-JP" b="1" strike="sngStrike" dirty="0" err="1" smtClean="0"/>
              <a:t>GetUIpointer</a:t>
            </a:r>
            <a:r>
              <a:rPr lang="en-US" altLang="ja-JP" b="1" strike="sngStrike" dirty="0" smtClean="0"/>
              <a:t>();</a:t>
            </a:r>
          </a:p>
          <a:p>
            <a:pPr lvl="1">
              <a:buNone/>
            </a:pPr>
            <a:r>
              <a:rPr lang="en-US" altLang="ja-JP" b="1" strike="sngStrike" dirty="0" smtClean="0">
                <a:solidFill>
                  <a:srgbClr val="FFFF00"/>
                </a:solidFill>
              </a:rPr>
              <a:t>	UI-&gt;</a:t>
            </a:r>
            <a:r>
              <a:rPr lang="en-US" altLang="ja-JP" b="1" strike="sngStrike" dirty="0" err="1" smtClean="0">
                <a:solidFill>
                  <a:srgbClr val="FFFF00"/>
                </a:solidFill>
              </a:rPr>
              <a:t>ApplyCommand</a:t>
            </a:r>
            <a:r>
              <a:rPr lang="en-US" altLang="ja-JP" b="1" strike="sngStrike" dirty="0" smtClean="0">
                <a:solidFill>
                  <a:srgbClr val="FFFF00"/>
                </a:solidFill>
              </a:rPr>
              <a:t>("/control/execute </a:t>
            </a:r>
            <a:r>
              <a:rPr lang="en-US" altLang="ja-JP" b="1" i="1" strike="sngStrike" dirty="0" err="1" smtClean="0">
                <a:solidFill>
                  <a:srgbClr val="FFFF00"/>
                </a:solidFill>
              </a:rPr>
              <a:t>file_name</a:t>
            </a:r>
            <a:r>
              <a:rPr lang="en-US" altLang="ja-JP" b="1" i="1" strike="sngStrike" dirty="0" smtClean="0">
                <a:solidFill>
                  <a:srgbClr val="FFFF00"/>
                </a:solidFill>
              </a:rPr>
              <a:t>");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VI. UI commands and macro</a:t>
            </a:r>
            <a:br>
              <a:rPr lang="en-US" dirty="0" smtClean="0"/>
            </a:br>
            <a:r>
              <a:rPr lang="en-US" dirty="0" smtClean="0"/>
              <a:t>3. Command refusal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Command will be refused if</a:t>
            </a:r>
          </a:p>
          <a:p>
            <a:pPr lvl="1"/>
            <a:r>
              <a:rPr lang="en-US" altLang="ja-JP" dirty="0" smtClean="0"/>
              <a:t> Wrong application state</a:t>
            </a:r>
          </a:p>
          <a:p>
            <a:pPr lvl="1"/>
            <a:r>
              <a:rPr lang="en-US" altLang="ja-JP" dirty="0" smtClean="0"/>
              <a:t> Wrong type of parameter</a:t>
            </a:r>
          </a:p>
          <a:p>
            <a:pPr lvl="1"/>
            <a:r>
              <a:rPr lang="en-US" altLang="ja-JP" dirty="0" smtClean="0"/>
              <a:t> Insufficient number of parameters</a:t>
            </a:r>
          </a:p>
          <a:p>
            <a:pPr lvl="1"/>
            <a:r>
              <a:rPr lang="en-US" altLang="ja-JP" dirty="0" smtClean="0"/>
              <a:t> Parameter out of its range</a:t>
            </a:r>
          </a:p>
          <a:p>
            <a:pPr lvl="1"/>
            <a:r>
              <a:rPr lang="en-US" altLang="ja-JP" dirty="0" smtClean="0"/>
              <a:t> For integer or double type parameter</a:t>
            </a:r>
          </a:p>
          <a:p>
            <a:pPr lvl="1"/>
            <a:r>
              <a:rPr lang="en-US" altLang="ja-JP" dirty="0" smtClean="0"/>
              <a:t> Parameter out of its candidate list</a:t>
            </a:r>
          </a:p>
          <a:p>
            <a:pPr lvl="1"/>
            <a:r>
              <a:rPr lang="en-US" altLang="ja-JP" dirty="0" smtClean="0"/>
              <a:t> For string type parameter</a:t>
            </a:r>
          </a:p>
          <a:p>
            <a:pPr lvl="1"/>
            <a:r>
              <a:rPr lang="en-US" altLang="ja-JP" dirty="0" smtClean="0"/>
              <a:t> Command not found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VI. UI commands and macro</a:t>
            </a:r>
            <a:br>
              <a:rPr lang="en-US" dirty="0" smtClean="0"/>
            </a:br>
            <a:r>
              <a:rPr lang="en-US" dirty="0" smtClean="0"/>
              <a:t>4. </a:t>
            </a:r>
            <a:r>
              <a:rPr lang="en-US" altLang="ja-JP" dirty="0" smtClean="0"/>
              <a:t>G4UIterminal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G4UIterminal is a concrete implementation derived from G4UIsession abstract class. It provides character-base interactive terminal functionality to issue Geant4 UI commands</a:t>
            </a:r>
          </a:p>
          <a:p>
            <a:pPr lvl="1"/>
            <a:r>
              <a:rPr lang="en-US" altLang="ja-JP" dirty="0" smtClean="0"/>
              <a:t>C-shell or TC-shell (Linux only)</a:t>
            </a:r>
            <a:endParaRPr lang="en-US" altLang="ja-JP" b="1" dirty="0" smtClean="0"/>
          </a:p>
          <a:p>
            <a:r>
              <a:rPr lang="en-US" altLang="ja-JP" dirty="0" smtClean="0"/>
              <a:t>It supports some Unix-like commands for directory manipulation</a:t>
            </a:r>
          </a:p>
          <a:p>
            <a:pPr lvl="1"/>
            <a:r>
              <a:rPr lang="en-US" altLang="ja-JP" b="1" dirty="0" err="1" smtClean="0">
                <a:solidFill>
                  <a:srgbClr val="FFFF00"/>
                </a:solidFill>
              </a:rPr>
              <a:t>cd</a:t>
            </a:r>
            <a:r>
              <a:rPr lang="en-US" altLang="ja-JP" b="1" dirty="0" smtClean="0">
                <a:solidFill>
                  <a:srgbClr val="FFFF00"/>
                </a:solidFill>
              </a:rPr>
              <a:t>, </a:t>
            </a:r>
            <a:r>
              <a:rPr lang="en-US" altLang="ja-JP" b="1" dirty="0" err="1" smtClean="0">
                <a:solidFill>
                  <a:srgbClr val="FFFF00"/>
                </a:solidFill>
              </a:rPr>
              <a:t>pwd</a:t>
            </a:r>
            <a:r>
              <a:rPr lang="en-US" altLang="ja-JP" b="1" dirty="0" smtClean="0">
                <a:solidFill>
                  <a:srgbClr val="FFFF00"/>
                </a:solidFill>
              </a:rPr>
              <a:t> </a:t>
            </a:r>
            <a:r>
              <a:rPr lang="en-US" altLang="ja-JP" b="1" dirty="0" smtClean="0"/>
              <a:t>- </a:t>
            </a:r>
            <a:r>
              <a:rPr lang="en-US" altLang="ja-JP" dirty="0" smtClean="0"/>
              <a:t>change and display current command directory</a:t>
            </a:r>
          </a:p>
          <a:p>
            <a:pPr lvl="2"/>
            <a:r>
              <a:rPr lang="en-US" altLang="ja-JP" dirty="0" smtClean="0"/>
              <a:t>By setting the current command directory, you may omit (part of) directory string</a:t>
            </a:r>
          </a:p>
          <a:p>
            <a:pPr lvl="1"/>
            <a:r>
              <a:rPr lang="en-US" altLang="ja-JP" b="1" dirty="0" err="1" smtClean="0">
                <a:solidFill>
                  <a:srgbClr val="FFFF00"/>
                </a:solidFill>
              </a:rPr>
              <a:t>ls</a:t>
            </a:r>
            <a:r>
              <a:rPr lang="en-US" altLang="ja-JP" b="1" dirty="0" smtClean="0"/>
              <a:t> </a:t>
            </a:r>
            <a:r>
              <a:rPr lang="en-US" altLang="ja-JP" dirty="0" smtClean="0"/>
              <a:t>- list available UI commands and sub--directories</a:t>
            </a:r>
          </a:p>
          <a:p>
            <a:r>
              <a:rPr lang="en-US" altLang="ja-JP" dirty="0" smtClean="0"/>
              <a:t>It also supports some other commands</a:t>
            </a:r>
          </a:p>
          <a:p>
            <a:pPr lvl="1"/>
            <a:r>
              <a:rPr lang="en-US" altLang="ja-JP" b="1" dirty="0" smtClean="0">
                <a:solidFill>
                  <a:srgbClr val="FFFF00"/>
                </a:solidFill>
              </a:rPr>
              <a:t>history</a:t>
            </a:r>
            <a:r>
              <a:rPr lang="en-US" altLang="ja-JP" dirty="0" smtClean="0"/>
              <a:t> - show previous commands</a:t>
            </a:r>
          </a:p>
          <a:p>
            <a:pPr lvl="1"/>
            <a:r>
              <a:rPr lang="en-US" altLang="ja-JP" dirty="0" smtClean="0">
                <a:solidFill>
                  <a:srgbClr val="FFFF00"/>
                </a:solidFill>
              </a:rPr>
              <a:t>!</a:t>
            </a:r>
            <a:r>
              <a:rPr lang="en-US" altLang="ja-JP" dirty="0" smtClean="0"/>
              <a:t> </a:t>
            </a:r>
            <a:r>
              <a:rPr lang="en-US" altLang="ja-JP" i="1" dirty="0" err="1" smtClean="0"/>
              <a:t>historyID</a:t>
            </a:r>
            <a:r>
              <a:rPr lang="en-US" altLang="ja-JP" i="1" dirty="0" smtClean="0"/>
              <a:t> -re-issue previous command</a:t>
            </a:r>
          </a:p>
          <a:p>
            <a:pPr lvl="1"/>
            <a:r>
              <a:rPr lang="en-US" altLang="ja-JP" b="1" dirty="0" smtClean="0"/>
              <a:t>arrow keys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TCarrow</a:t>
            </a:r>
            <a:r>
              <a:rPr lang="en-US" altLang="ja-JP" dirty="0" smtClean="0"/>
              <a:t> TC--shell only)</a:t>
            </a:r>
          </a:p>
          <a:p>
            <a:pPr lvl="1"/>
            <a:r>
              <a:rPr lang="en-US" altLang="ja-JP" b="1" dirty="0" smtClean="0">
                <a:solidFill>
                  <a:srgbClr val="FFFF00"/>
                </a:solidFill>
              </a:rPr>
              <a:t>?</a:t>
            </a:r>
            <a:r>
              <a:rPr lang="en-US" altLang="ja-JP" dirty="0" smtClean="0"/>
              <a:t> </a:t>
            </a:r>
            <a:r>
              <a:rPr lang="en-US" altLang="ja-JP" i="1" dirty="0" err="1" smtClean="0"/>
              <a:t>UIcommand</a:t>
            </a:r>
            <a:r>
              <a:rPr lang="en-US" altLang="ja-JP" dirty="0" smtClean="0"/>
              <a:t> - show current value</a:t>
            </a:r>
          </a:p>
          <a:p>
            <a:pPr lvl="1"/>
            <a:r>
              <a:rPr lang="en-US" altLang="ja-JP" b="1" dirty="0" smtClean="0">
                <a:solidFill>
                  <a:srgbClr val="FFFF00"/>
                </a:solidFill>
              </a:rPr>
              <a:t>help</a:t>
            </a:r>
            <a:r>
              <a:rPr lang="en-US" altLang="ja-JP" dirty="0" smtClean="0"/>
              <a:t> [</a:t>
            </a:r>
            <a:r>
              <a:rPr lang="en-US" altLang="ja-JP" dirty="0" err="1" smtClean="0"/>
              <a:t>UIcommand</a:t>
            </a:r>
            <a:r>
              <a:rPr lang="en-US" altLang="ja-JP" dirty="0" smtClean="0"/>
              <a:t>] – help</a:t>
            </a:r>
          </a:p>
          <a:p>
            <a:pPr lvl="1"/>
            <a:r>
              <a:rPr lang="en-US" altLang="ja-JP" b="1" dirty="0" smtClean="0">
                <a:solidFill>
                  <a:srgbClr val="FFFF00"/>
                </a:solidFill>
              </a:rPr>
              <a:t>exit</a:t>
            </a:r>
            <a:r>
              <a:rPr lang="en-US" altLang="ja-JP" dirty="0" smtClean="0"/>
              <a:t> – job termination</a:t>
            </a:r>
          </a:p>
          <a:p>
            <a:r>
              <a:rPr lang="en-US" altLang="ja-JP" dirty="0" smtClean="0"/>
              <a:t>Above commands are interpreted in G4UIterminal and are not passed to Geant4 kernel. Cannot use them in a macro file.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42844" y="1500174"/>
            <a:ext cx="8858312" cy="53578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VI. UI commands and macro</a:t>
            </a:r>
            <a:br>
              <a:rPr lang="en-US" dirty="0" smtClean="0"/>
            </a:br>
            <a:r>
              <a:rPr lang="en-US" dirty="0" smtClean="0"/>
              <a:t>4. </a:t>
            </a:r>
            <a:r>
              <a:rPr lang="en-US" altLang="ja-JP" smtClean="0"/>
              <a:t>G4UIterminal example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altLang="ja-JP" dirty="0" smtClean="0"/>
              <a:t>Idle&gt; </a:t>
            </a:r>
            <a:r>
              <a:rPr lang="en-US" altLang="ja-JP" dirty="0" err="1" smtClean="0">
                <a:solidFill>
                  <a:srgbClr val="FFFF00"/>
                </a:solidFill>
              </a:rPr>
              <a:t>ls</a:t>
            </a:r>
            <a:endParaRPr lang="en-US" altLang="ja-JP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altLang="ja-JP" dirty="0" smtClean="0"/>
              <a:t>Command directory path : /</a:t>
            </a:r>
          </a:p>
          <a:p>
            <a:pPr>
              <a:buNone/>
            </a:pPr>
            <a:r>
              <a:rPr lang="en-US" altLang="ja-JP" dirty="0" smtClean="0"/>
              <a:t> Sub-directories :</a:t>
            </a:r>
          </a:p>
          <a:p>
            <a:pPr>
              <a:buNone/>
            </a:pPr>
            <a:r>
              <a:rPr lang="en-US" altLang="ja-JP" dirty="0" smtClean="0"/>
              <a:t>   /control/   UI control commands.</a:t>
            </a:r>
          </a:p>
          <a:p>
            <a:pPr>
              <a:buNone/>
            </a:pPr>
            <a:r>
              <a:rPr lang="en-US" altLang="ja-JP" dirty="0" smtClean="0"/>
              <a:t>   /units/   Available units.</a:t>
            </a:r>
          </a:p>
          <a:p>
            <a:pPr>
              <a:buNone/>
            </a:pPr>
            <a:r>
              <a:rPr lang="en-US" altLang="ja-JP" dirty="0" smtClean="0"/>
              <a:t>   /persistency/   Control commands for Persistency package</a:t>
            </a:r>
          </a:p>
          <a:p>
            <a:pPr>
              <a:buNone/>
            </a:pPr>
            <a:r>
              <a:rPr lang="en-US" altLang="ja-JP" dirty="0" smtClean="0"/>
              <a:t>   /geometry/   Geometry control commands.</a:t>
            </a:r>
          </a:p>
          <a:p>
            <a:pPr>
              <a:buNone/>
            </a:pPr>
            <a:r>
              <a:rPr lang="en-US" altLang="ja-JP" dirty="0" smtClean="0"/>
              <a:t>   /tracking/   </a:t>
            </a:r>
            <a:r>
              <a:rPr lang="en-US" altLang="ja-JP" dirty="0" err="1" smtClean="0"/>
              <a:t>TrackingManager</a:t>
            </a:r>
            <a:r>
              <a:rPr lang="en-US" altLang="ja-JP" dirty="0" smtClean="0"/>
              <a:t> and </a:t>
            </a:r>
            <a:r>
              <a:rPr lang="en-US" altLang="ja-JP" dirty="0" err="1" smtClean="0"/>
              <a:t>SteppingManager</a:t>
            </a:r>
            <a:r>
              <a:rPr lang="en-US" altLang="ja-JP" dirty="0" smtClean="0"/>
              <a:t> control commands.</a:t>
            </a:r>
          </a:p>
          <a:p>
            <a:pPr>
              <a:buNone/>
            </a:pPr>
            <a:r>
              <a:rPr lang="en-US" altLang="ja-JP" dirty="0" smtClean="0"/>
              <a:t>   /event/   </a:t>
            </a:r>
            <a:r>
              <a:rPr lang="en-US" altLang="ja-JP" dirty="0" err="1" smtClean="0"/>
              <a:t>EventManager</a:t>
            </a:r>
            <a:r>
              <a:rPr lang="en-US" altLang="ja-JP" dirty="0" smtClean="0"/>
              <a:t> control commands.</a:t>
            </a:r>
          </a:p>
          <a:p>
            <a:pPr>
              <a:buNone/>
            </a:pPr>
            <a:r>
              <a:rPr lang="en-US" altLang="ja-JP" dirty="0" smtClean="0"/>
              <a:t>   /run/   Run control commands.</a:t>
            </a:r>
          </a:p>
          <a:p>
            <a:pPr>
              <a:buNone/>
            </a:pPr>
            <a:r>
              <a:rPr lang="en-US" altLang="ja-JP" dirty="0" smtClean="0"/>
              <a:t>   /random/   Random number status control commands.</a:t>
            </a:r>
          </a:p>
          <a:p>
            <a:pPr>
              <a:buNone/>
            </a:pPr>
            <a:r>
              <a:rPr lang="en-US" altLang="ja-JP" dirty="0" smtClean="0"/>
              <a:t>   /particle/   Particle control commands.</a:t>
            </a:r>
          </a:p>
          <a:p>
            <a:pPr>
              <a:buNone/>
            </a:pPr>
            <a:r>
              <a:rPr lang="en-US" altLang="ja-JP" dirty="0" smtClean="0"/>
              <a:t>   /process/   Process Table control commands.</a:t>
            </a:r>
          </a:p>
          <a:p>
            <a:pPr>
              <a:buNone/>
            </a:pPr>
            <a:r>
              <a:rPr lang="en-US" altLang="ja-JP" dirty="0" smtClean="0"/>
              <a:t>   /physics/   ...Title not available...</a:t>
            </a:r>
          </a:p>
          <a:p>
            <a:pPr>
              <a:buNone/>
            </a:pPr>
            <a:r>
              <a:rPr lang="en-US" altLang="ja-JP" dirty="0" smtClean="0"/>
              <a:t>   /gun/   Particle Gun control commands.</a:t>
            </a:r>
          </a:p>
          <a:p>
            <a:pPr>
              <a:buNone/>
            </a:pPr>
            <a:r>
              <a:rPr lang="en-US" altLang="ja-JP" dirty="0" smtClean="0"/>
              <a:t>   /</a:t>
            </a:r>
            <a:r>
              <a:rPr lang="en-US" altLang="ja-JP" dirty="0" err="1" smtClean="0"/>
              <a:t>vis</a:t>
            </a:r>
            <a:r>
              <a:rPr lang="en-US" altLang="ja-JP" dirty="0" smtClean="0"/>
              <a:t>/   Visualization commands.</a:t>
            </a:r>
          </a:p>
          <a:p>
            <a:pPr>
              <a:buNone/>
            </a:pPr>
            <a:r>
              <a:rPr lang="en-US" altLang="ja-JP" dirty="0" smtClean="0"/>
              <a:t>   /material/   Commands for materials</a:t>
            </a:r>
          </a:p>
          <a:p>
            <a:pPr>
              <a:buNone/>
            </a:pPr>
            <a:r>
              <a:rPr lang="en-US" altLang="ja-JP" dirty="0" smtClean="0"/>
              <a:t>   /hits/   Sensitive detectors and Hits</a:t>
            </a:r>
          </a:p>
          <a:p>
            <a:pPr>
              <a:buNone/>
            </a:pPr>
            <a:r>
              <a:rPr lang="en-US" altLang="ja-JP" dirty="0" smtClean="0"/>
              <a:t> Commands :</a:t>
            </a:r>
          </a:p>
          <a:p>
            <a:pPr>
              <a:buNone/>
            </a:pPr>
            <a:r>
              <a:rPr lang="en-US" altLang="ja-JP" dirty="0" smtClean="0"/>
              <a:t>Idle&gt;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42844" y="1500174"/>
            <a:ext cx="8858312" cy="53578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VI. UI commands and macro</a:t>
            </a:r>
            <a:br>
              <a:rPr lang="en-US" dirty="0" smtClean="0"/>
            </a:br>
            <a:r>
              <a:rPr lang="en-US" dirty="0" smtClean="0"/>
              <a:t>4. </a:t>
            </a:r>
            <a:r>
              <a:rPr lang="en-US" altLang="ja-JP" dirty="0" smtClean="0"/>
              <a:t>G4UIterminal example contd.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altLang="ja-JP" dirty="0" smtClean="0"/>
              <a:t>Idle&gt; </a:t>
            </a:r>
            <a:r>
              <a:rPr lang="en-US" altLang="ja-JP" dirty="0" err="1" smtClean="0">
                <a:solidFill>
                  <a:srgbClr val="FFFF00"/>
                </a:solidFill>
              </a:rPr>
              <a:t>cd</a:t>
            </a:r>
            <a:r>
              <a:rPr lang="en-US" altLang="ja-JP" dirty="0" smtClean="0">
                <a:solidFill>
                  <a:srgbClr val="FFFF00"/>
                </a:solidFill>
              </a:rPr>
              <a:t> control/</a:t>
            </a:r>
          </a:p>
          <a:p>
            <a:pPr>
              <a:buNone/>
            </a:pPr>
            <a:r>
              <a:rPr lang="en-US" altLang="ja-JP" dirty="0" smtClean="0"/>
              <a:t>Idle&gt;</a:t>
            </a:r>
            <a:r>
              <a:rPr lang="en-US" altLang="ja-JP" dirty="0" err="1" smtClean="0"/>
              <a:t>ls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Command directory path : /control/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Guidance :</a:t>
            </a:r>
          </a:p>
          <a:p>
            <a:pPr>
              <a:buNone/>
            </a:pPr>
            <a:r>
              <a:rPr lang="en-US" altLang="ja-JP" dirty="0" smtClean="0"/>
              <a:t>UI control commands.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 Sub-directories :</a:t>
            </a:r>
          </a:p>
          <a:p>
            <a:pPr>
              <a:buNone/>
            </a:pPr>
            <a:r>
              <a:rPr lang="en-US" altLang="ja-JP" dirty="0" smtClean="0"/>
              <a:t>   /control/</a:t>
            </a:r>
            <a:r>
              <a:rPr lang="en-US" altLang="ja-JP" dirty="0" err="1" smtClean="0"/>
              <a:t>matScan</a:t>
            </a:r>
            <a:r>
              <a:rPr lang="en-US" altLang="ja-JP" dirty="0" smtClean="0"/>
              <a:t>/   Material scanner commands.</a:t>
            </a:r>
          </a:p>
          <a:p>
            <a:pPr>
              <a:buNone/>
            </a:pPr>
            <a:r>
              <a:rPr lang="en-US" altLang="ja-JP" dirty="0" smtClean="0"/>
              <a:t> Commands :</a:t>
            </a:r>
          </a:p>
          <a:p>
            <a:pPr>
              <a:buNone/>
            </a:pPr>
            <a:r>
              <a:rPr lang="en-US" altLang="ja-JP" dirty="0" smtClean="0"/>
              <a:t>   execute * Execute a macro file.</a:t>
            </a:r>
          </a:p>
          <a:p>
            <a:pPr>
              <a:buNone/>
            </a:pPr>
            <a:r>
              <a:rPr lang="en-US" altLang="ja-JP" dirty="0" smtClean="0"/>
              <a:t>   loop * Execute a macro file more than once.</a:t>
            </a:r>
          </a:p>
          <a:p>
            <a:pPr>
              <a:buNone/>
            </a:pPr>
            <a:r>
              <a:rPr lang="en-US" altLang="ja-JP" dirty="0" smtClean="0"/>
              <a:t>   </a:t>
            </a:r>
            <a:r>
              <a:rPr lang="en-US" altLang="ja-JP" dirty="0" err="1" smtClean="0"/>
              <a:t>foreach</a:t>
            </a:r>
            <a:r>
              <a:rPr lang="en-US" altLang="ja-JP" dirty="0" smtClean="0"/>
              <a:t> * Execute a macro file more than once.</a:t>
            </a:r>
          </a:p>
          <a:p>
            <a:pPr>
              <a:buNone/>
            </a:pPr>
            <a:r>
              <a:rPr lang="en-US" altLang="ja-JP" dirty="0" smtClean="0"/>
              <a:t>   </a:t>
            </a:r>
            <a:r>
              <a:rPr lang="en-US" altLang="ja-JP" dirty="0" err="1" smtClean="0"/>
              <a:t>suppressAbortion</a:t>
            </a:r>
            <a:r>
              <a:rPr lang="en-US" altLang="ja-JP" dirty="0" smtClean="0"/>
              <a:t> * Suppress the program abortion caused by G4Exception.</a:t>
            </a:r>
          </a:p>
          <a:p>
            <a:pPr>
              <a:buNone/>
            </a:pPr>
            <a:r>
              <a:rPr lang="en-US" altLang="ja-JP" dirty="0" smtClean="0"/>
              <a:t>   verbose * Applied command will also be shown on screen.</a:t>
            </a:r>
          </a:p>
          <a:p>
            <a:pPr>
              <a:buNone/>
            </a:pPr>
            <a:r>
              <a:rPr lang="en-US" altLang="ja-JP" dirty="0" smtClean="0"/>
              <a:t>…</a:t>
            </a:r>
          </a:p>
          <a:p>
            <a:pPr>
              <a:buNone/>
            </a:pPr>
            <a:r>
              <a:rPr lang="en-US" altLang="ja-JP" dirty="0" smtClean="0"/>
              <a:t>   </a:t>
            </a:r>
            <a:r>
              <a:rPr lang="en-US" altLang="ja-JP" dirty="0" err="1" smtClean="0"/>
              <a:t>createHTML</a:t>
            </a:r>
            <a:r>
              <a:rPr lang="en-US" altLang="ja-JP" dirty="0" smtClean="0"/>
              <a:t> * Generate HTML files for all of sub-directories and commands.</a:t>
            </a:r>
          </a:p>
          <a:p>
            <a:pPr>
              <a:buNone/>
            </a:pPr>
            <a:r>
              <a:rPr lang="en-US" altLang="ja-JP" dirty="0" smtClean="0"/>
              <a:t>   </a:t>
            </a:r>
            <a:r>
              <a:rPr lang="en-US" altLang="ja-JP" dirty="0" err="1" smtClean="0"/>
              <a:t>maximumStoredHistory</a:t>
            </a:r>
            <a:r>
              <a:rPr lang="en-US" altLang="ja-JP" dirty="0" smtClean="0"/>
              <a:t> * Set maximum number of stored UI commands.</a:t>
            </a:r>
          </a:p>
          <a:p>
            <a:pPr>
              <a:buNone/>
            </a:pPr>
            <a:r>
              <a:rPr lang="en-US" altLang="ja-JP" dirty="0" smtClean="0"/>
              <a:t>Idle&gt;</a:t>
            </a:r>
          </a:p>
          <a:p>
            <a:pPr>
              <a:buNone/>
            </a:pPr>
            <a:endParaRPr lang="en-US" altLang="ja-JP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42844" y="1500174"/>
            <a:ext cx="8858312" cy="51435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VI. UI commands and macro</a:t>
            </a:r>
            <a:br>
              <a:rPr lang="en-US" dirty="0" smtClean="0"/>
            </a:br>
            <a:r>
              <a:rPr lang="en-US" dirty="0" smtClean="0"/>
              <a:t>4. </a:t>
            </a:r>
            <a:r>
              <a:rPr lang="en-US" altLang="ja-JP" dirty="0" smtClean="0"/>
              <a:t>G4UIterminal example contd.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Autofit/>
          </a:bodyPr>
          <a:lstStyle/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Idle&gt; </a:t>
            </a:r>
            <a:r>
              <a:rPr lang="en-US" altLang="ja-JP" sz="1800" dirty="0" smtClean="0">
                <a:solidFill>
                  <a:srgbClr val="FFFF00"/>
                </a:solidFill>
              </a:rPr>
              <a:t>help /gun/energy</a:t>
            </a:r>
          </a:p>
          <a:p>
            <a:pPr>
              <a:lnSpc>
                <a:spcPct val="75000"/>
              </a:lnSpc>
              <a:buNone/>
            </a:pPr>
            <a:endParaRPr lang="en-US" altLang="ja-JP" sz="1800" dirty="0" smtClean="0"/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Command /gun/energy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Guidance :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Set kinetic energy.</a:t>
            </a:r>
          </a:p>
          <a:p>
            <a:pPr>
              <a:lnSpc>
                <a:spcPct val="75000"/>
              </a:lnSpc>
              <a:buNone/>
            </a:pPr>
            <a:endParaRPr lang="en-US" altLang="ja-JP" sz="1800" dirty="0" smtClean="0"/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Parameter : Energy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 </a:t>
            </a:r>
            <a:r>
              <a:rPr lang="en-US" altLang="ja-JP" sz="1800" dirty="0" smtClean="0">
                <a:solidFill>
                  <a:srgbClr val="FFFF00"/>
                </a:solidFill>
              </a:rPr>
              <a:t>Parameter type  : d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>
                <a:solidFill>
                  <a:srgbClr val="FFFF00"/>
                </a:solidFill>
              </a:rPr>
              <a:t> </a:t>
            </a:r>
            <a:r>
              <a:rPr lang="en-US" altLang="ja-JP" sz="1800" dirty="0" err="1" smtClean="0">
                <a:solidFill>
                  <a:srgbClr val="FFFF00"/>
                </a:solidFill>
              </a:rPr>
              <a:t>Omittable</a:t>
            </a:r>
            <a:r>
              <a:rPr lang="en-US" altLang="ja-JP" sz="1800" dirty="0" smtClean="0">
                <a:solidFill>
                  <a:srgbClr val="FFFF00"/>
                </a:solidFill>
              </a:rPr>
              <a:t> : True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>
                <a:solidFill>
                  <a:srgbClr val="FFFF00"/>
                </a:solidFill>
              </a:rPr>
              <a:t> Default value   : taken from the current value</a:t>
            </a:r>
          </a:p>
          <a:p>
            <a:pPr>
              <a:lnSpc>
                <a:spcPct val="75000"/>
              </a:lnSpc>
              <a:buNone/>
            </a:pPr>
            <a:endParaRPr lang="en-US" altLang="ja-JP" sz="1800" dirty="0" smtClean="0"/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Parameter : Unit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 Parameter type  : s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Omittable</a:t>
            </a:r>
            <a:r>
              <a:rPr lang="en-US" altLang="ja-JP" sz="1800" dirty="0" smtClean="0"/>
              <a:t>       : True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 Default value   : </a:t>
            </a:r>
            <a:r>
              <a:rPr lang="en-US" altLang="ja-JP" sz="1800" dirty="0" err="1" smtClean="0"/>
              <a:t>GeV</a:t>
            </a:r>
            <a:endParaRPr lang="en-US" altLang="ja-JP" sz="1800" dirty="0" smtClean="0"/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 Candidates      : </a:t>
            </a:r>
            <a:r>
              <a:rPr lang="en-US" altLang="ja-JP" sz="1800" dirty="0" err="1" smtClean="0"/>
              <a:t>eV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keV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MeV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GeV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TeV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PeV</a:t>
            </a:r>
            <a:r>
              <a:rPr lang="en-US" altLang="ja-JP" sz="1800" dirty="0" smtClean="0"/>
              <a:t> J </a:t>
            </a:r>
            <a:r>
              <a:rPr lang="en-US" altLang="ja-JP" sz="1800" dirty="0" err="1" smtClean="0"/>
              <a:t>electronvolt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kiloelectronvolt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megaelectronvolt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gigaelectronvolt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teraelectronvolt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petaelectronvolt</a:t>
            </a:r>
            <a:r>
              <a:rPr lang="en-US" altLang="ja-JP" sz="1800" dirty="0" smtClean="0"/>
              <a:t> joule</a:t>
            </a:r>
          </a:p>
          <a:p>
            <a:pPr>
              <a:lnSpc>
                <a:spcPct val="75000"/>
              </a:lnSpc>
              <a:buNone/>
            </a:pPr>
            <a:endParaRPr lang="en-US" altLang="ja-JP" sz="1800" dirty="0" smtClean="0"/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Idle&gt;</a:t>
            </a:r>
            <a:endParaRPr kumimoji="1" lang="ja-JP" altLang="en-US" sz="1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VII. How to visualize</a:t>
            </a:r>
            <a:br>
              <a:rPr lang="en-US" dirty="0" smtClean="0"/>
            </a:br>
            <a:r>
              <a:rPr lang="en-US" dirty="0" smtClean="0"/>
              <a:t>1. What can be visualized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043890" cy="4972072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Simulation data can be visualized:</a:t>
            </a:r>
          </a:p>
          <a:p>
            <a:pPr lvl="1"/>
            <a:r>
              <a:rPr lang="en-US" altLang="ja-JP" dirty="0" smtClean="0"/>
              <a:t>Detector components</a:t>
            </a:r>
          </a:p>
          <a:p>
            <a:pPr lvl="1"/>
            <a:r>
              <a:rPr lang="en-US" altLang="ja-JP" dirty="0" smtClean="0"/>
              <a:t>Particle trajectories and tracking steps</a:t>
            </a:r>
          </a:p>
          <a:p>
            <a:pPr lvl="1"/>
            <a:r>
              <a:rPr lang="en-US" altLang="ja-JP" dirty="0" smtClean="0"/>
              <a:t>Hits of particles in detector components</a:t>
            </a:r>
          </a:p>
          <a:p>
            <a:r>
              <a:rPr lang="en-US" altLang="ja-JP" dirty="0" smtClean="0"/>
              <a:t>Other user defined objects can be visualized:</a:t>
            </a:r>
          </a:p>
          <a:p>
            <a:pPr lvl="1"/>
            <a:r>
              <a:rPr lang="en-US" altLang="ja-JP" dirty="0" err="1" smtClean="0"/>
              <a:t>Polylines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such as coordinate axes</a:t>
            </a:r>
          </a:p>
          <a:p>
            <a:pPr lvl="1"/>
            <a:r>
              <a:rPr lang="en-US" altLang="ja-JP" dirty="0" smtClean="0"/>
              <a:t>3D Markers</a:t>
            </a:r>
          </a:p>
          <a:p>
            <a:pPr lvl="2"/>
            <a:r>
              <a:rPr lang="en-US" altLang="ja-JP" dirty="0" smtClean="0"/>
              <a:t>such as eye guides</a:t>
            </a:r>
          </a:p>
          <a:p>
            <a:pPr lvl="1"/>
            <a:r>
              <a:rPr lang="en-US" altLang="ja-JP" dirty="0" smtClean="0"/>
              <a:t>Text</a:t>
            </a:r>
          </a:p>
          <a:p>
            <a:pPr lvl="2"/>
            <a:r>
              <a:rPr lang="en-US" altLang="ja-JP" dirty="0" smtClean="0"/>
              <a:t>descriptive character strings</a:t>
            </a:r>
          </a:p>
          <a:p>
            <a:pPr lvl="2"/>
            <a:r>
              <a:rPr lang="en-US" altLang="ja-JP" dirty="0" smtClean="0"/>
              <a:t>comments or titles …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VII. How to visualize</a:t>
            </a:r>
            <a:br>
              <a:rPr lang="en-US" dirty="0" smtClean="0"/>
            </a:br>
            <a:r>
              <a:rPr lang="en-US" dirty="0" smtClean="0"/>
              <a:t>2. </a:t>
            </a:r>
            <a:r>
              <a:rPr lang="en-US" altLang="ja-JP" dirty="0" smtClean="0"/>
              <a:t>Seven Visualization Drivers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OpenGL</a:t>
            </a:r>
          </a:p>
          <a:p>
            <a:r>
              <a:rPr lang="en-US" altLang="ja-JP" dirty="0" err="1" smtClean="0"/>
              <a:t>OpenInventor</a:t>
            </a:r>
            <a:endParaRPr lang="en-US" altLang="ja-JP" dirty="0" smtClean="0"/>
          </a:p>
          <a:p>
            <a:r>
              <a:rPr lang="en-US" altLang="ja-JP" dirty="0" err="1" smtClean="0"/>
              <a:t>HepRep</a:t>
            </a:r>
            <a:r>
              <a:rPr lang="en-US" altLang="ja-JP" dirty="0" smtClean="0"/>
              <a:t>/WIRED (and FRED)</a:t>
            </a:r>
          </a:p>
          <a:p>
            <a:r>
              <a:rPr lang="en-US" altLang="ja-JP" dirty="0" smtClean="0"/>
              <a:t>DAWN</a:t>
            </a:r>
          </a:p>
          <a:p>
            <a:r>
              <a:rPr lang="en-US" altLang="ja-JP" dirty="0" smtClean="0"/>
              <a:t>VRML</a:t>
            </a:r>
          </a:p>
          <a:p>
            <a:r>
              <a:rPr lang="en-US" altLang="ja-JP" dirty="0" err="1" smtClean="0"/>
              <a:t>RayTracer</a:t>
            </a:r>
            <a:endParaRPr lang="en-US" altLang="ja-JP" dirty="0" smtClean="0"/>
          </a:p>
          <a:p>
            <a:r>
              <a:rPr lang="en-US" altLang="ja-JP" dirty="0" err="1" smtClean="0"/>
              <a:t>ASCIITree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図表 18"/>
          <p:cNvGraphicFramePr/>
          <p:nvPr/>
        </p:nvGraphicFramePr>
        <p:xfrm>
          <a:off x="214282" y="4857760"/>
          <a:ext cx="8739206" cy="928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I. Mandatory user classes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285861"/>
            <a:ext cx="8501122" cy="3500462"/>
          </a:xfrm>
        </p:spPr>
        <p:txBody>
          <a:bodyPr>
            <a:normAutofit fontScale="85000" lnSpcReduction="10000"/>
          </a:bodyPr>
          <a:lstStyle/>
          <a:p>
            <a:r>
              <a:rPr lang="en-US" altLang="ja-JP" dirty="0" smtClean="0"/>
              <a:t>Geant4 is a toolkit. You have to build an application.</a:t>
            </a:r>
          </a:p>
          <a:p>
            <a:r>
              <a:rPr lang="en-US" altLang="ja-JP" dirty="0" smtClean="0"/>
              <a:t>To make an </a:t>
            </a:r>
            <a:r>
              <a:rPr lang="en-US" altLang="ja-JP" dirty="0" smtClean="0">
                <a:solidFill>
                  <a:srgbClr val="FF0000"/>
                </a:solidFill>
              </a:rPr>
              <a:t>application</a:t>
            </a:r>
            <a:r>
              <a:rPr lang="en-US" altLang="ja-JP" dirty="0" smtClean="0"/>
              <a:t>, you have to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altLang="ja-JP" dirty="0" smtClean="0"/>
              <a:t>Define your geometrical setup</a:t>
            </a:r>
          </a:p>
          <a:p>
            <a:pPr marL="1245870" lvl="2" indent="-514350">
              <a:buNone/>
            </a:pPr>
            <a:r>
              <a:rPr lang="en-US" altLang="ja-JP" dirty="0" smtClean="0">
                <a:solidFill>
                  <a:srgbClr val="FF0000"/>
                </a:solidFill>
              </a:rPr>
              <a:t>    </a:t>
            </a:r>
            <a:r>
              <a:rPr lang="en-US" altLang="ja-JP" dirty="0" smtClean="0">
                <a:solidFill>
                  <a:srgbClr val="FFFF00"/>
                </a:solidFill>
              </a:rPr>
              <a:t>G4VUserDetectorConstruction - </a:t>
            </a:r>
            <a:r>
              <a:rPr lang="en-US" altLang="ja-JP" dirty="0" smtClean="0"/>
              <a:t>Material, volume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altLang="ja-JP" dirty="0" smtClean="0"/>
              <a:t>Define physics to get involved</a:t>
            </a:r>
          </a:p>
          <a:p>
            <a:pPr marL="1245870" lvl="2" indent="-514350"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    G4VUserPhysicsList  - 	</a:t>
            </a:r>
            <a:r>
              <a:rPr lang="en-US" altLang="ja-JP" dirty="0" smtClean="0"/>
              <a:t>Particles, physics processes/models</a:t>
            </a:r>
          </a:p>
          <a:p>
            <a:pPr marL="1245870" lvl="2" indent="-514350">
              <a:buNone/>
            </a:pPr>
            <a:r>
              <a:rPr lang="en-US" altLang="ja-JP" dirty="0" smtClean="0"/>
              <a:t>			   	Production thresholds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altLang="ja-JP" dirty="0" smtClean="0"/>
              <a:t>Define how an event starts</a:t>
            </a:r>
          </a:p>
          <a:p>
            <a:pPr marL="1245870" lvl="2" indent="-514350"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    G4VUserPrimaryGeneratorAction - </a:t>
            </a:r>
            <a:r>
              <a:rPr lang="en-US" altLang="ja-JP" dirty="0" smtClean="0"/>
              <a:t>Primary track generation</a:t>
            </a:r>
            <a:endParaRPr lang="en-US" altLang="ja-JP" dirty="0" smtClean="0">
              <a:solidFill>
                <a:srgbClr val="FFFF00"/>
              </a:solidFill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214282" y="6272923"/>
            <a:ext cx="2857520" cy="585077"/>
            <a:chOff x="1326" y="313434"/>
            <a:chExt cx="2620845" cy="585077"/>
          </a:xfrm>
        </p:grpSpPr>
        <p:sp>
          <p:nvSpPr>
            <p:cNvPr id="21" name="正方形/長方形 20"/>
            <p:cNvSpPr/>
            <p:nvPr/>
          </p:nvSpPr>
          <p:spPr>
            <a:xfrm>
              <a:off x="1326" y="313434"/>
              <a:ext cx="2620845" cy="58507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正方形/長方形 21"/>
            <p:cNvSpPr/>
            <p:nvPr/>
          </p:nvSpPr>
          <p:spPr>
            <a:xfrm>
              <a:off x="1326" y="313434"/>
              <a:ext cx="2620845" cy="5850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ja-JP" dirty="0" smtClean="0">
                  <a:solidFill>
                    <a:srgbClr val="FFFF00"/>
                  </a:solidFill>
                </a:rPr>
                <a:t>G4VUser</a:t>
              </a:r>
            </a:p>
            <a:p>
              <a:pPr lvl="0" algn="ctr" defTabSz="800100">
                <a:lnSpc>
                  <a:spcPct val="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ja-JP" dirty="0" err="1" smtClean="0">
                  <a:solidFill>
                    <a:srgbClr val="FFFF00"/>
                  </a:solidFill>
                </a:rPr>
                <a:t>DetectorConstruction</a:t>
              </a:r>
              <a:endParaRPr kumimoji="1" lang="ja-JP" altLang="en-US" sz="1800" kern="1200" dirty="0"/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3214678" y="6272923"/>
            <a:ext cx="2714644" cy="585077"/>
            <a:chOff x="1326" y="313434"/>
            <a:chExt cx="2714644" cy="585077"/>
          </a:xfrm>
        </p:grpSpPr>
        <p:sp>
          <p:nvSpPr>
            <p:cNvPr id="24" name="正方形/長方形 23"/>
            <p:cNvSpPr/>
            <p:nvPr/>
          </p:nvSpPr>
          <p:spPr>
            <a:xfrm>
              <a:off x="1326" y="313434"/>
              <a:ext cx="2620845" cy="58507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正方形/長方形 24"/>
            <p:cNvSpPr/>
            <p:nvPr/>
          </p:nvSpPr>
          <p:spPr>
            <a:xfrm>
              <a:off x="144202" y="313434"/>
              <a:ext cx="2571768" cy="5850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ja-JP" dirty="0" smtClean="0">
                  <a:solidFill>
                    <a:srgbClr val="FFFF00"/>
                  </a:solidFill>
                </a:rPr>
                <a:t>G4VUserPhysicsList</a:t>
              </a:r>
              <a:endParaRPr kumimoji="1" lang="ja-JP" altLang="en-US" sz="1800" kern="1200" dirty="0"/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6215074" y="6272923"/>
            <a:ext cx="2763721" cy="585077"/>
            <a:chOff x="1326" y="313434"/>
            <a:chExt cx="2620845" cy="585077"/>
          </a:xfrm>
        </p:grpSpPr>
        <p:sp>
          <p:nvSpPr>
            <p:cNvPr id="27" name="正方形/長方形 26"/>
            <p:cNvSpPr/>
            <p:nvPr/>
          </p:nvSpPr>
          <p:spPr>
            <a:xfrm>
              <a:off x="1326" y="313434"/>
              <a:ext cx="2620845" cy="58507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正方形/長方形 27"/>
            <p:cNvSpPr/>
            <p:nvPr/>
          </p:nvSpPr>
          <p:spPr>
            <a:xfrm>
              <a:off x="1326" y="313434"/>
              <a:ext cx="2620845" cy="5850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ja-JP" dirty="0" smtClean="0">
                  <a:solidFill>
                    <a:srgbClr val="FFFF00"/>
                  </a:solidFill>
                </a:rPr>
                <a:t>G4VUser</a:t>
              </a:r>
            </a:p>
            <a:p>
              <a:pPr lvl="0" algn="ctr" defTabSz="800100">
                <a:lnSpc>
                  <a:spcPct val="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ja-JP" dirty="0" err="1" smtClean="0">
                  <a:solidFill>
                    <a:srgbClr val="FFFF00"/>
                  </a:solidFill>
                </a:rPr>
                <a:t>PrimaryGeneratorAction</a:t>
              </a:r>
              <a:endParaRPr kumimoji="1" lang="ja-JP" altLang="en-US" sz="1800" kern="1200" dirty="0"/>
            </a:p>
          </p:txBody>
        </p:sp>
      </p:grpSp>
      <p:cxnSp>
        <p:nvCxnSpPr>
          <p:cNvPr id="30" name="直線矢印コネクタ 29"/>
          <p:cNvCxnSpPr/>
          <p:nvPr/>
        </p:nvCxnSpPr>
        <p:spPr>
          <a:xfrm rot="5400000">
            <a:off x="1358096" y="6071400"/>
            <a:ext cx="428604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rot="5400000">
            <a:off x="4287054" y="6071400"/>
            <a:ext cx="428604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rot="5400000">
            <a:off x="7358888" y="6071400"/>
            <a:ext cx="428604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HepRApp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429000"/>
            <a:ext cx="4121150" cy="2652713"/>
          </a:xfrm>
          <a:prstGeom prst="rect">
            <a:avLst/>
          </a:prstGeom>
          <a:noFill/>
        </p:spPr>
      </p:pic>
      <p:pic>
        <p:nvPicPr>
          <p:cNvPr id="3" name="Picture 6" descr="OPENGL7"/>
          <p:cNvPicPr>
            <a:picLocks noChangeAspect="1" noChangeArrowheads="1"/>
          </p:cNvPicPr>
          <p:nvPr/>
        </p:nvPicPr>
        <p:blipFill>
          <a:blip r:embed="rId4"/>
          <a:srcRect l="15790" t="34772" r="1579" b="12094"/>
          <a:stretch>
            <a:fillRect/>
          </a:stretch>
        </p:blipFill>
        <p:spPr bwMode="auto">
          <a:xfrm>
            <a:off x="214282" y="214290"/>
            <a:ext cx="3976687" cy="2670175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pic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2786050" y="3429000"/>
            <a:ext cx="1600200" cy="3143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ja-JP" sz="1400" b="1" dirty="0" err="1">
                <a:latin typeface="Arial" pitchFamily="34" charset="0"/>
                <a:ea typeface="ＭＳ Ｐゴシック" pitchFamily="50" charset="-128"/>
              </a:rPr>
              <a:t>HepRep</a:t>
            </a:r>
            <a:r>
              <a:rPr lang="en-US" altLang="ja-JP" sz="1400" b="1" dirty="0">
                <a:latin typeface="Arial" pitchFamily="34" charset="0"/>
                <a:ea typeface="ＭＳ Ｐゴシック" pitchFamily="50" charset="-128"/>
              </a:rPr>
              <a:t>/</a:t>
            </a:r>
            <a:r>
              <a:rPr lang="en-US" altLang="ja-JP" sz="1400" b="1" dirty="0" err="1">
                <a:latin typeface="Arial" pitchFamily="34" charset="0"/>
                <a:ea typeface="ＭＳ Ｐゴシック" pitchFamily="50" charset="-128"/>
              </a:rPr>
              <a:t>HepRApp</a:t>
            </a:r>
            <a:endParaRPr lang="en-US" altLang="ja-JP" sz="1400" b="1" dirty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14282" y="214290"/>
            <a:ext cx="838200" cy="3143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ja-JP" sz="1400" b="1">
                <a:latin typeface="Arial" pitchFamily="34" charset="0"/>
                <a:ea typeface="ＭＳ Ｐゴシック" pitchFamily="50" charset="-128"/>
              </a:rPr>
              <a:t>OpenGL</a:t>
            </a:r>
          </a:p>
        </p:txBody>
      </p:sp>
      <p:pic>
        <p:nvPicPr>
          <p:cNvPr id="8" name="Picture 6" descr="G4LabSimple"/>
          <p:cNvPicPr>
            <a:picLocks noChangeAspect="1" noChangeArrowheads="1"/>
          </p:cNvPicPr>
          <p:nvPr/>
        </p:nvPicPr>
        <p:blipFill>
          <a:blip r:embed="rId5">
            <a:lum contrast="-6000"/>
          </a:blip>
          <a:srcRect l="1991" t="7112" r="1991" b="22758"/>
          <a:stretch>
            <a:fillRect/>
          </a:stretch>
        </p:blipFill>
        <p:spPr bwMode="auto">
          <a:xfrm>
            <a:off x="4929190" y="428604"/>
            <a:ext cx="3810000" cy="268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7429520" y="428604"/>
            <a:ext cx="1295400" cy="3143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ja-JP" sz="1400" b="1" dirty="0" err="1">
                <a:latin typeface="Arial" pitchFamily="34" charset="0"/>
                <a:ea typeface="ＭＳ Ｐゴシック" pitchFamily="50" charset="-128"/>
              </a:rPr>
              <a:t>OpenInventor</a:t>
            </a:r>
            <a:endParaRPr lang="en-US" altLang="ja-JP" sz="1400" b="1" dirty="0">
              <a:latin typeface="Arial" pitchFamily="34" charset="0"/>
              <a:ea typeface="ＭＳ Ｐゴシック" pitchFamily="50" charset="-128"/>
            </a:endParaRPr>
          </a:p>
        </p:txBody>
      </p:sp>
      <p:pic>
        <p:nvPicPr>
          <p:cNvPr id="10" name="Picture 2" descr="ATLAS_1A"/>
          <p:cNvPicPr>
            <a:picLocks noChangeAspect="1" noChangeArrowheads="1"/>
          </p:cNvPicPr>
          <p:nvPr/>
        </p:nvPicPr>
        <p:blipFill>
          <a:blip r:embed="rId6">
            <a:lum contrast="-6000"/>
          </a:blip>
          <a:srcRect l="12549" t="27879" r="15686" b="30302"/>
          <a:stretch>
            <a:fillRect/>
          </a:stretch>
        </p:blipFill>
        <p:spPr bwMode="auto">
          <a:xfrm>
            <a:off x="4786314" y="3500438"/>
            <a:ext cx="4160838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786314" y="3500438"/>
            <a:ext cx="838200" cy="3143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ja-JP" sz="1400" b="1" dirty="0">
                <a:latin typeface="Arial" pitchFamily="34" charset="0"/>
                <a:ea typeface="ＭＳ Ｐゴシック" pitchFamily="50" charset="-128"/>
              </a:rPr>
              <a:t>DAWN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3"/>
          <a:srcRect t="9001" b="30003"/>
          <a:stretch>
            <a:fillRect/>
          </a:stretch>
        </p:blipFill>
        <p:spPr bwMode="auto">
          <a:xfrm>
            <a:off x="285720" y="428604"/>
            <a:ext cx="4159250" cy="2538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9" name="Picture 4" descr="fredsnapsho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857628"/>
            <a:ext cx="3810000" cy="2784475"/>
          </a:xfrm>
          <a:prstGeom prst="rect">
            <a:avLst/>
          </a:prstGeom>
          <a:noFill/>
        </p:spPr>
      </p:pic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3500430" y="428604"/>
            <a:ext cx="914400" cy="3143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ja-JP" sz="1400" b="1" dirty="0" err="1">
                <a:latin typeface="Arial" pitchFamily="34" charset="0"/>
                <a:ea typeface="ＭＳ Ｐゴシック" pitchFamily="50" charset="-128"/>
              </a:rPr>
              <a:t>RayTracer</a:t>
            </a:r>
            <a:endParaRPr lang="en-US" altLang="ja-JP" sz="1400" b="1" dirty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643174" y="3857628"/>
            <a:ext cx="1371600" cy="3143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ja-JP" sz="1400" b="1">
                <a:latin typeface="Arial" pitchFamily="34" charset="0"/>
                <a:ea typeface="ＭＳ Ｐゴシック" pitchFamily="50" charset="-128"/>
              </a:rPr>
              <a:t>HepRep/FRED</a:t>
            </a:r>
          </a:p>
        </p:txBody>
      </p:sp>
      <p:pic>
        <p:nvPicPr>
          <p:cNvPr id="10" name="Picture 4" descr="octag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214290"/>
            <a:ext cx="4320000" cy="3240000"/>
          </a:xfrm>
          <a:prstGeom prst="rect">
            <a:avLst/>
          </a:prstGeom>
          <a:noFill/>
        </p:spPr>
      </p:pic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8001024" y="214290"/>
            <a:ext cx="838200" cy="3143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ja-JP" sz="1400" b="1" dirty="0" smtClean="0">
                <a:latin typeface="Arial" pitchFamily="34" charset="0"/>
                <a:ea typeface="ＭＳ Ｐゴシック" pitchFamily="50" charset="-128"/>
              </a:rPr>
              <a:t>VRML</a:t>
            </a:r>
            <a:endParaRPr lang="en-US" altLang="ja-JP" sz="1400" b="1" dirty="0"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VII. How to visualize</a:t>
            </a:r>
            <a:br>
              <a:rPr lang="en-US" dirty="0" smtClean="0"/>
            </a:br>
            <a:r>
              <a:rPr lang="en-US" sz="2900" dirty="0" smtClean="0"/>
              <a:t>3. </a:t>
            </a:r>
            <a:r>
              <a:rPr lang="en-US" altLang="ja-JP" sz="2900" dirty="0" smtClean="0"/>
              <a:t>Choose the Driver that Meets your Current Needs</a:t>
            </a:r>
            <a:endParaRPr kumimoji="1" lang="ja-JP" altLang="en-US" sz="29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5043510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If you want responsive</a:t>
            </a:r>
          </a:p>
          <a:p>
            <a:pPr lvl="1"/>
            <a:r>
              <a:rPr lang="en-US" altLang="ja-JP" dirty="0" smtClean="0"/>
              <a:t>OpenGL </a:t>
            </a:r>
          </a:p>
          <a:p>
            <a:r>
              <a:rPr lang="en-US" altLang="ja-JP" dirty="0" smtClean="0"/>
              <a:t>If you want interactivity</a:t>
            </a:r>
          </a:p>
          <a:p>
            <a:pPr lvl="1"/>
            <a:r>
              <a:rPr lang="en-US" altLang="ja-JP" dirty="0" err="1" smtClean="0"/>
              <a:t>OpenInventor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HepRep</a:t>
            </a:r>
            <a:r>
              <a:rPr lang="en-US" altLang="ja-JP" dirty="0" smtClean="0"/>
              <a:t>/WIRED</a:t>
            </a:r>
          </a:p>
          <a:p>
            <a:r>
              <a:rPr lang="en-US" altLang="ja-JP" dirty="0" smtClean="0"/>
              <a:t>If you want highest quality</a:t>
            </a:r>
          </a:p>
          <a:p>
            <a:pPr lvl="1"/>
            <a:r>
              <a:rPr lang="en-US" altLang="ja-JP" dirty="0" smtClean="0"/>
              <a:t>DAWN</a:t>
            </a:r>
          </a:p>
          <a:p>
            <a:r>
              <a:rPr lang="en-US" altLang="ja-JP" dirty="0" smtClean="0"/>
              <a:t>If you want to render to a 3D format that others can view in a variety of commodity browsers</a:t>
            </a:r>
          </a:p>
          <a:p>
            <a:pPr lvl="1"/>
            <a:r>
              <a:rPr lang="en-US" altLang="ja-JP" dirty="0" smtClean="0"/>
              <a:t>VRML</a:t>
            </a:r>
          </a:p>
          <a:p>
            <a:r>
              <a:rPr lang="en-US" altLang="ja-JP" dirty="0" smtClean="0"/>
              <a:t>If you want photo-realistic high quality</a:t>
            </a:r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 err="1" smtClean="0"/>
              <a:t>RayTrace</a:t>
            </a:r>
            <a:endParaRPr lang="en-US" altLang="ja-JP" dirty="0" smtClean="0"/>
          </a:p>
          <a:p>
            <a:r>
              <a:rPr lang="en-US" altLang="ja-JP" dirty="0" smtClean="0"/>
              <a:t> If you want to quickly check the geometry hierarchy</a:t>
            </a:r>
          </a:p>
          <a:p>
            <a:pPr lvl="1"/>
            <a:r>
              <a:rPr lang="en-US" altLang="ja-JP" dirty="0" err="1" smtClean="0"/>
              <a:t>ASCIITree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500034" y="2857496"/>
            <a:ext cx="8072494" cy="38576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VII. How to visualize</a:t>
            </a:r>
            <a:br>
              <a:rPr lang="en-US" dirty="0" smtClean="0"/>
            </a:br>
            <a:r>
              <a:rPr lang="en-US" altLang="ja-JP" sz="3600" dirty="0" smtClean="0"/>
              <a:t>4. Adding Visualization to Your Executable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600200"/>
            <a:ext cx="8786842" cy="5257800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Visualization Drivers must be installed</a:t>
            </a:r>
          </a:p>
          <a:p>
            <a:r>
              <a:rPr lang="en-US" altLang="ja-JP" dirty="0" smtClean="0"/>
              <a:t>Environmental variables may be needed</a:t>
            </a:r>
          </a:p>
          <a:p>
            <a:pPr lvl="1"/>
            <a:r>
              <a:rPr lang="en-US" altLang="ja-JP" dirty="0" smtClean="0"/>
              <a:t>G4VIS_BUILD_DRIVERNAME_DRIVER and G4VIS_USE_DRIVERNAME</a:t>
            </a:r>
          </a:p>
          <a:p>
            <a:r>
              <a:rPr lang="en-US" altLang="ja-JP" dirty="0" smtClean="0"/>
              <a:t>How to write the main()</a:t>
            </a:r>
          </a:p>
          <a:p>
            <a:pPr lvl="1">
              <a:buNone/>
            </a:pPr>
            <a:r>
              <a:rPr lang="en-US" altLang="ja-JP" dirty="0" smtClean="0"/>
              <a:t>…</a:t>
            </a:r>
          </a:p>
          <a:p>
            <a:pPr lvl="1">
              <a:buNone/>
            </a:pPr>
            <a:r>
              <a:rPr lang="en-US" altLang="ja-JP" dirty="0" smtClean="0">
                <a:solidFill>
                  <a:srgbClr val="FF0000"/>
                </a:solidFill>
              </a:rPr>
              <a:t>#</a:t>
            </a:r>
            <a:r>
              <a:rPr lang="en-US" altLang="ja-JP" dirty="0" err="1" smtClean="0">
                <a:solidFill>
                  <a:srgbClr val="FF0000"/>
                </a:solidFill>
              </a:rPr>
              <a:t>ifdef</a:t>
            </a:r>
            <a:r>
              <a:rPr lang="en-US" altLang="ja-JP" dirty="0" smtClean="0">
                <a:solidFill>
                  <a:srgbClr val="FF0000"/>
                </a:solidFill>
              </a:rPr>
              <a:t> G4VIS_USE</a:t>
            </a:r>
          </a:p>
          <a:p>
            <a:pPr lvl="1"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#include "G4VisExecutive.hh"</a:t>
            </a:r>
          </a:p>
          <a:p>
            <a:pPr lvl="1">
              <a:buNone/>
            </a:pPr>
            <a:r>
              <a:rPr lang="en-US" altLang="ja-JP" dirty="0" smtClean="0">
                <a:solidFill>
                  <a:srgbClr val="FF0000"/>
                </a:solidFill>
              </a:rPr>
              <a:t>#</a:t>
            </a:r>
            <a:r>
              <a:rPr lang="en-US" altLang="ja-JP" dirty="0" err="1" smtClean="0">
                <a:solidFill>
                  <a:srgbClr val="FF0000"/>
                </a:solidFill>
              </a:rPr>
              <a:t>endif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altLang="ja-JP" dirty="0" smtClean="0"/>
              <a:t>…</a:t>
            </a:r>
          </a:p>
          <a:p>
            <a:pPr lvl="1">
              <a:buNone/>
            </a:pPr>
            <a:r>
              <a:rPr lang="en-US" altLang="ja-JP" dirty="0" smtClean="0"/>
              <a:t>#</a:t>
            </a:r>
            <a:r>
              <a:rPr lang="en-US" altLang="ja-JP" dirty="0" err="1" smtClean="0"/>
              <a:t>ifdef</a:t>
            </a:r>
            <a:r>
              <a:rPr lang="en-US" altLang="ja-JP" dirty="0" smtClean="0"/>
              <a:t> G4VIS_USE</a:t>
            </a:r>
          </a:p>
          <a:p>
            <a:pPr lvl="1"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    G4VisManager* </a:t>
            </a:r>
            <a:r>
              <a:rPr lang="en-US" altLang="ja-JP" dirty="0" err="1" smtClean="0">
                <a:solidFill>
                  <a:srgbClr val="FFFF00"/>
                </a:solidFill>
              </a:rPr>
              <a:t>visManager</a:t>
            </a:r>
            <a:r>
              <a:rPr lang="en-US" altLang="ja-JP" dirty="0" smtClean="0">
                <a:solidFill>
                  <a:srgbClr val="FFFF00"/>
                </a:solidFill>
              </a:rPr>
              <a:t> = new G4VisExecutive;</a:t>
            </a:r>
          </a:p>
          <a:p>
            <a:pPr lvl="1"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    </a:t>
            </a:r>
            <a:r>
              <a:rPr lang="en-US" altLang="ja-JP" dirty="0" err="1" smtClean="0">
                <a:solidFill>
                  <a:srgbClr val="FFFF00"/>
                </a:solidFill>
              </a:rPr>
              <a:t>visManager</a:t>
            </a:r>
            <a:r>
              <a:rPr lang="en-US" altLang="ja-JP" dirty="0" smtClean="0">
                <a:solidFill>
                  <a:srgbClr val="FFFF00"/>
                </a:solidFill>
              </a:rPr>
              <a:t>-&gt;Initialize();</a:t>
            </a:r>
          </a:p>
          <a:p>
            <a:pPr lvl="1">
              <a:buNone/>
            </a:pPr>
            <a:r>
              <a:rPr lang="en-US" altLang="ja-JP" dirty="0" smtClean="0"/>
              <a:t>#</a:t>
            </a:r>
            <a:r>
              <a:rPr lang="en-US" altLang="ja-JP" dirty="0" err="1" smtClean="0"/>
              <a:t>endif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    …</a:t>
            </a:r>
          </a:p>
          <a:p>
            <a:pPr lvl="1">
              <a:buNone/>
            </a:pPr>
            <a:r>
              <a:rPr lang="en-US" altLang="ja-JP" dirty="0" smtClean="0"/>
              <a:t>#</a:t>
            </a:r>
            <a:r>
              <a:rPr lang="en-US" altLang="ja-JP" dirty="0" err="1" smtClean="0"/>
              <a:t>ifdef</a:t>
            </a:r>
            <a:r>
              <a:rPr lang="en-US" altLang="ja-JP" dirty="0" smtClean="0"/>
              <a:t> G4VIS_USE</a:t>
            </a:r>
          </a:p>
          <a:p>
            <a:pPr lvl="1"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    delete </a:t>
            </a:r>
            <a:r>
              <a:rPr lang="en-US" altLang="ja-JP" dirty="0" err="1" smtClean="0">
                <a:solidFill>
                  <a:srgbClr val="FFFF00"/>
                </a:solidFill>
              </a:rPr>
              <a:t>visManager</a:t>
            </a:r>
            <a:r>
              <a:rPr lang="en-US" altLang="ja-JP" dirty="0" smtClean="0">
                <a:solidFill>
                  <a:srgbClr val="FFFF00"/>
                </a:solidFill>
              </a:rPr>
              <a:t>;</a:t>
            </a:r>
          </a:p>
          <a:p>
            <a:pPr lvl="1">
              <a:buNone/>
            </a:pPr>
            <a:r>
              <a:rPr lang="en-US" altLang="ja-JP" dirty="0" smtClean="0"/>
              <a:t>#</a:t>
            </a:r>
            <a:r>
              <a:rPr lang="en-US" altLang="ja-JP" dirty="0" err="1" smtClean="0"/>
              <a:t>endif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    …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吹き出し 7"/>
          <p:cNvSpPr/>
          <p:nvPr/>
        </p:nvSpPr>
        <p:spPr>
          <a:xfrm>
            <a:off x="6572264" y="1643050"/>
            <a:ext cx="2428892" cy="428628"/>
          </a:xfrm>
          <a:prstGeom prst="wedgeRectCallout">
            <a:avLst>
              <a:gd name="adj1" fmla="val -153013"/>
              <a:gd name="adj2" fmla="val 75278"/>
            </a:avLst>
          </a:prstGeom>
          <a:solidFill>
            <a:schemeClr val="tx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bg1"/>
                </a:solidFill>
              </a:rPr>
              <a:t>Create DAWN file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100" dirty="0" smtClean="0"/>
              <a:t>VII. How to visualize</a:t>
            </a:r>
            <a:br>
              <a:rPr lang="en-US" sz="4100" dirty="0" smtClean="0"/>
            </a:br>
            <a:r>
              <a:rPr lang="en-US" altLang="ja-JP" sz="4100" dirty="0" smtClean="0"/>
              <a:t>5. Visualization commands</a:t>
            </a:r>
            <a:endParaRPr kumimoji="1" lang="ja-JP" altLang="en-US" sz="41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504351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Visualize a detector using DAWN</a:t>
            </a:r>
            <a:endParaRPr lang="en-US" altLang="ja-JP" b="1" dirty="0" smtClean="0"/>
          </a:p>
          <a:p>
            <a:pPr lvl="1">
              <a:buNone/>
            </a:pPr>
            <a:r>
              <a:rPr lang="en-US" altLang="ja-JP" b="1" dirty="0" smtClean="0">
                <a:solidFill>
                  <a:srgbClr val="FFFF00"/>
                </a:solidFill>
              </a:rPr>
              <a:t>/</a:t>
            </a:r>
            <a:r>
              <a:rPr lang="en-US" altLang="ja-JP" b="1" dirty="0" err="1" smtClean="0">
                <a:solidFill>
                  <a:srgbClr val="FFFF00"/>
                </a:solidFill>
              </a:rPr>
              <a:t>vis</a:t>
            </a:r>
            <a:r>
              <a:rPr lang="en-US" altLang="ja-JP" b="1" dirty="0" smtClean="0">
                <a:solidFill>
                  <a:srgbClr val="FFFF00"/>
                </a:solidFill>
              </a:rPr>
              <a:t>/open DAWNFILE</a:t>
            </a:r>
          </a:p>
          <a:p>
            <a:pPr lvl="1"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/</a:t>
            </a:r>
            <a:r>
              <a:rPr lang="en-US" altLang="ja-JP" dirty="0" err="1" smtClean="0">
                <a:solidFill>
                  <a:srgbClr val="FFFF00"/>
                </a:solidFill>
              </a:rPr>
              <a:t>vis</a:t>
            </a:r>
            <a:r>
              <a:rPr lang="en-US" altLang="ja-JP" dirty="0" smtClean="0">
                <a:solidFill>
                  <a:srgbClr val="FFFF00"/>
                </a:solidFill>
              </a:rPr>
              <a:t>/</a:t>
            </a:r>
            <a:r>
              <a:rPr lang="en-US" altLang="ja-JP" dirty="0" err="1" smtClean="0">
                <a:solidFill>
                  <a:srgbClr val="FFFF00"/>
                </a:solidFill>
              </a:rPr>
              <a:t>drawVolume</a:t>
            </a:r>
            <a:endParaRPr lang="en-US" altLang="ja-JP" dirty="0" smtClean="0">
              <a:solidFill>
                <a:srgbClr val="FFFF00"/>
              </a:solidFill>
            </a:endParaRPr>
          </a:p>
          <a:p>
            <a:pPr lvl="1"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/</a:t>
            </a:r>
            <a:r>
              <a:rPr lang="en-US" altLang="ja-JP" dirty="0" err="1" smtClean="0">
                <a:solidFill>
                  <a:srgbClr val="FFFF00"/>
                </a:solidFill>
              </a:rPr>
              <a:t>vis</a:t>
            </a:r>
            <a:r>
              <a:rPr lang="en-US" altLang="ja-JP" dirty="0" smtClean="0">
                <a:solidFill>
                  <a:srgbClr val="FFFF00"/>
                </a:solidFill>
              </a:rPr>
              <a:t>/viewer/flush</a:t>
            </a:r>
          </a:p>
          <a:p>
            <a:r>
              <a:rPr lang="en-US" altLang="ja-JP" dirty="0" smtClean="0"/>
              <a:t>Visualize trajectories for 10 events using OpenGL</a:t>
            </a:r>
          </a:p>
          <a:p>
            <a:pPr lvl="1">
              <a:buNone/>
            </a:pPr>
            <a:r>
              <a:rPr lang="en-US" altLang="ja-JP" dirty="0" smtClean="0"/>
              <a:t>/</a:t>
            </a:r>
            <a:r>
              <a:rPr lang="en-US" altLang="ja-JP" dirty="0" err="1" smtClean="0"/>
              <a:t>vis</a:t>
            </a:r>
            <a:r>
              <a:rPr lang="en-US" altLang="ja-JP" dirty="0" smtClean="0"/>
              <a:t>/open </a:t>
            </a:r>
            <a:r>
              <a:rPr lang="en-US" altLang="ja-JP" dirty="0" smtClean="0">
                <a:solidFill>
                  <a:srgbClr val="FFFF00"/>
                </a:solidFill>
              </a:rPr>
              <a:t>OGLIX</a:t>
            </a:r>
          </a:p>
          <a:p>
            <a:pPr lvl="1">
              <a:buNone/>
            </a:pPr>
            <a:r>
              <a:rPr lang="en-US" altLang="ja-JP" dirty="0" smtClean="0"/>
              <a:t>/</a:t>
            </a:r>
            <a:r>
              <a:rPr lang="en-US" altLang="ja-JP" dirty="0" err="1" smtClean="0"/>
              <a:t>vis</a:t>
            </a:r>
            <a:r>
              <a:rPr lang="en-US" altLang="ja-JP" dirty="0" smtClean="0"/>
              <a:t>/viewer/set/</a:t>
            </a:r>
            <a:r>
              <a:rPr lang="en-US" altLang="ja-JP" dirty="0" err="1" smtClean="0"/>
              <a:t>viewpointThetaPhi</a:t>
            </a:r>
            <a:r>
              <a:rPr lang="en-US" altLang="ja-JP" dirty="0" smtClean="0"/>
              <a:t> 70 20</a:t>
            </a:r>
          </a:p>
          <a:p>
            <a:pPr lvl="1">
              <a:buNone/>
            </a:pPr>
            <a:r>
              <a:rPr lang="en-US" altLang="ja-JP" dirty="0" smtClean="0"/>
              <a:t>/</a:t>
            </a:r>
            <a:r>
              <a:rPr lang="en-US" altLang="ja-JP" dirty="0" err="1" smtClean="0"/>
              <a:t>vis</a:t>
            </a:r>
            <a:r>
              <a:rPr lang="en-US" altLang="ja-JP" dirty="0" smtClean="0"/>
              <a:t>/viewer/zoom 2</a:t>
            </a:r>
          </a:p>
          <a:p>
            <a:pPr lvl="1">
              <a:buNone/>
            </a:pPr>
            <a:r>
              <a:rPr lang="en-US" altLang="ja-JP" dirty="0" smtClean="0"/>
              <a:t>/</a:t>
            </a:r>
            <a:r>
              <a:rPr lang="en-US" altLang="ja-JP" dirty="0" err="1" smtClean="0"/>
              <a:t>vis</a:t>
            </a:r>
            <a:r>
              <a:rPr lang="en-US" altLang="ja-JP" dirty="0" smtClean="0"/>
              <a:t>/</a:t>
            </a:r>
            <a:r>
              <a:rPr lang="en-US" altLang="ja-JP" dirty="0" err="1" smtClean="0"/>
              <a:t>drawVolume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/</a:t>
            </a:r>
            <a:r>
              <a:rPr lang="en-US" altLang="ja-JP" dirty="0" err="1" smtClean="0">
                <a:solidFill>
                  <a:srgbClr val="FFFF00"/>
                </a:solidFill>
              </a:rPr>
              <a:t>vis</a:t>
            </a:r>
            <a:r>
              <a:rPr lang="en-US" altLang="ja-JP" dirty="0" smtClean="0">
                <a:solidFill>
                  <a:srgbClr val="FFFF00"/>
                </a:solidFill>
              </a:rPr>
              <a:t>/scene/add/trajectories</a:t>
            </a:r>
          </a:p>
          <a:p>
            <a:pPr lvl="1"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/</a:t>
            </a:r>
            <a:r>
              <a:rPr lang="en-US" altLang="ja-JP" dirty="0" err="1" smtClean="0">
                <a:solidFill>
                  <a:srgbClr val="FFFF00"/>
                </a:solidFill>
              </a:rPr>
              <a:t>vis</a:t>
            </a:r>
            <a:r>
              <a:rPr lang="en-US" altLang="ja-JP" dirty="0" smtClean="0">
                <a:solidFill>
                  <a:srgbClr val="FFFF00"/>
                </a:solidFill>
              </a:rPr>
              <a:t>/scene/</a:t>
            </a:r>
            <a:r>
              <a:rPr lang="en-US" altLang="ja-JP" dirty="0" err="1" smtClean="0">
                <a:solidFill>
                  <a:srgbClr val="FFFF00"/>
                </a:solidFill>
              </a:rPr>
              <a:t>endOfEventAction</a:t>
            </a:r>
            <a:r>
              <a:rPr lang="en-US" altLang="ja-JP" dirty="0" smtClean="0">
                <a:solidFill>
                  <a:srgbClr val="FFFF00"/>
                </a:solidFill>
              </a:rPr>
              <a:t> accumulate</a:t>
            </a:r>
          </a:p>
          <a:p>
            <a:pPr lvl="1"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/run/</a:t>
            </a:r>
            <a:r>
              <a:rPr lang="en-US" altLang="ja-JP" dirty="0" err="1" smtClean="0">
                <a:solidFill>
                  <a:srgbClr val="FFFF00"/>
                </a:solidFill>
              </a:rPr>
              <a:t>beamOn</a:t>
            </a:r>
            <a:r>
              <a:rPr lang="en-US" altLang="ja-JP" dirty="0" smtClean="0">
                <a:solidFill>
                  <a:srgbClr val="FFFF00"/>
                </a:solidFill>
              </a:rPr>
              <a:t> 10</a:t>
            </a:r>
          </a:p>
        </p:txBody>
      </p:sp>
      <p:sp>
        <p:nvSpPr>
          <p:cNvPr id="4" name="四角形吹き出し 3"/>
          <p:cNvSpPr/>
          <p:nvPr/>
        </p:nvSpPr>
        <p:spPr>
          <a:xfrm>
            <a:off x="5429256" y="5000636"/>
            <a:ext cx="3500462" cy="357190"/>
          </a:xfrm>
          <a:prstGeom prst="wedgeRectCallout">
            <a:avLst>
              <a:gd name="adj1" fmla="val -73614"/>
              <a:gd name="adj2" fmla="val 91689"/>
            </a:avLst>
          </a:prstGeom>
          <a:solidFill>
            <a:schemeClr val="tx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bg1"/>
                </a:solidFill>
              </a:rPr>
              <a:t>Draw trajectories of particles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5" name="左中かっこ 4"/>
          <p:cNvSpPr/>
          <p:nvPr/>
        </p:nvSpPr>
        <p:spPr>
          <a:xfrm rot="10800000">
            <a:off x="6286512" y="4214818"/>
            <a:ext cx="285752" cy="642942"/>
          </a:xfrm>
          <a:prstGeom prst="leftBrac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吹き出し 5"/>
          <p:cNvSpPr/>
          <p:nvPr/>
        </p:nvSpPr>
        <p:spPr>
          <a:xfrm>
            <a:off x="6715140" y="4286256"/>
            <a:ext cx="2143140" cy="357190"/>
          </a:xfrm>
          <a:prstGeom prst="wedgeRectCallout">
            <a:avLst>
              <a:gd name="adj1" fmla="val -56263"/>
              <a:gd name="adj2" fmla="val 12645"/>
            </a:avLst>
          </a:prstGeom>
          <a:solidFill>
            <a:schemeClr val="tx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bg1"/>
                </a:solidFill>
              </a:rPr>
              <a:t>Camera control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7" name="四角形吹き出し 6"/>
          <p:cNvSpPr/>
          <p:nvPr/>
        </p:nvSpPr>
        <p:spPr>
          <a:xfrm>
            <a:off x="4429124" y="6215082"/>
            <a:ext cx="4143404" cy="357190"/>
          </a:xfrm>
          <a:prstGeom prst="wedgeRectCallout">
            <a:avLst>
              <a:gd name="adj1" fmla="val 2286"/>
              <a:gd name="adj2" fmla="val -136741"/>
            </a:avLst>
          </a:prstGeom>
          <a:solidFill>
            <a:schemeClr val="tx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bg1"/>
                </a:solidFill>
              </a:rPr>
              <a:t>Accumulate trajectories in a figure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9" name="四角形吹き出し 8"/>
          <p:cNvSpPr/>
          <p:nvPr/>
        </p:nvSpPr>
        <p:spPr>
          <a:xfrm>
            <a:off x="5572132" y="2143116"/>
            <a:ext cx="2000264" cy="428628"/>
          </a:xfrm>
          <a:prstGeom prst="wedgeRectCallout">
            <a:avLst>
              <a:gd name="adj1" fmla="val -165031"/>
              <a:gd name="adj2" fmla="val 45740"/>
            </a:avLst>
          </a:prstGeom>
          <a:solidFill>
            <a:schemeClr val="tx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bg1"/>
                </a:solidFill>
              </a:rPr>
              <a:t>Draw detector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0" name="四角形吹き出し 9"/>
          <p:cNvSpPr/>
          <p:nvPr/>
        </p:nvSpPr>
        <p:spPr>
          <a:xfrm>
            <a:off x="5572132" y="2643182"/>
            <a:ext cx="3357586" cy="428628"/>
          </a:xfrm>
          <a:prstGeom prst="wedgeRectCallout">
            <a:avLst>
              <a:gd name="adj1" fmla="val -120297"/>
              <a:gd name="adj2" fmla="val 9639"/>
            </a:avLst>
          </a:prstGeom>
          <a:solidFill>
            <a:schemeClr val="tx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bg1"/>
                </a:solidFill>
              </a:rPr>
              <a:t>Execute the visualization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571472" y="2285992"/>
            <a:ext cx="7929618" cy="435771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VII. How to visualize</a:t>
            </a:r>
            <a:br>
              <a:rPr lang="en-US" sz="4800" dirty="0" smtClean="0"/>
            </a:br>
            <a:r>
              <a:rPr lang="en-US" sz="4000" dirty="0" smtClean="0"/>
              <a:t>6. C</a:t>
            </a:r>
            <a:r>
              <a:rPr lang="en-US" altLang="ja-JP" sz="4000" dirty="0" smtClean="0"/>
              <a:t>ontrolling visualization attributes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In Construct() of </a:t>
            </a:r>
            <a:r>
              <a:rPr lang="en-US" altLang="ja-JP" dirty="0" err="1" smtClean="0"/>
              <a:t>DetectorConstruction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…</a:t>
            </a:r>
          </a:p>
          <a:p>
            <a:pPr lvl="1">
              <a:buNone/>
            </a:pPr>
            <a:r>
              <a:rPr lang="en-US" altLang="ja-JP" dirty="0" err="1" smtClean="0"/>
              <a:t>logicCalor</a:t>
            </a:r>
            <a:r>
              <a:rPr lang="en-US" altLang="ja-JP" dirty="0" smtClean="0"/>
              <a:t> = new G4LogicalVolume(…);</a:t>
            </a:r>
          </a:p>
          <a:p>
            <a:pPr lvl="1">
              <a:buNone/>
            </a:pPr>
            <a:r>
              <a:rPr lang="en-US" altLang="ja-JP" dirty="0" smtClean="0"/>
              <a:t>…</a:t>
            </a:r>
          </a:p>
          <a:p>
            <a:pPr lvl="1">
              <a:buNone/>
            </a:pPr>
            <a:r>
              <a:rPr lang="en-US" altLang="ja-JP" dirty="0" smtClean="0"/>
              <a:t>G4VisAttributes* </a:t>
            </a:r>
            <a:r>
              <a:rPr lang="en-US" altLang="ja-JP" dirty="0" err="1" smtClean="0"/>
              <a:t>simpleBoxVisAtt</a:t>
            </a:r>
            <a:r>
              <a:rPr lang="en-US" altLang="ja-JP" dirty="0" smtClean="0"/>
              <a:t> =</a:t>
            </a:r>
          </a:p>
          <a:p>
            <a:pPr lvl="1">
              <a:buNone/>
            </a:pPr>
            <a:r>
              <a:rPr lang="en-US" altLang="ja-JP" dirty="0" smtClean="0"/>
              <a:t>		</a:t>
            </a:r>
            <a:r>
              <a:rPr lang="en-US" altLang="ja-JP" dirty="0" smtClean="0">
                <a:solidFill>
                  <a:srgbClr val="FFFF00"/>
                </a:solidFill>
              </a:rPr>
              <a:t>new G4VisAttributes(</a:t>
            </a:r>
            <a:r>
              <a:rPr lang="en-US" altLang="ja-JP" dirty="0" smtClean="0">
                <a:solidFill>
                  <a:srgbClr val="FF0000"/>
                </a:solidFill>
              </a:rPr>
              <a:t>G4Colour(1.0, 0, 0)</a:t>
            </a:r>
            <a:r>
              <a:rPr lang="en-US" altLang="ja-JP" dirty="0" smtClean="0">
                <a:solidFill>
                  <a:srgbClr val="FFFF00"/>
                </a:solidFill>
              </a:rPr>
              <a:t>);</a:t>
            </a:r>
          </a:p>
          <a:p>
            <a:pPr lvl="1">
              <a:buNone/>
            </a:pPr>
            <a:r>
              <a:rPr lang="en-US" altLang="ja-JP" dirty="0" err="1" smtClean="0"/>
              <a:t>logicCalor</a:t>
            </a:r>
            <a:r>
              <a:rPr lang="en-US" altLang="ja-JP" dirty="0" smtClean="0"/>
              <a:t>-&gt;</a:t>
            </a:r>
            <a:r>
              <a:rPr lang="en-US" altLang="ja-JP" dirty="0" err="1" smtClean="0">
                <a:solidFill>
                  <a:srgbClr val="FFFF00"/>
                </a:solidFill>
              </a:rPr>
              <a:t>SetVisAttributes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simpleBoxVisAtt</a:t>
            </a:r>
            <a:r>
              <a:rPr lang="en-US" altLang="ja-JP" dirty="0" smtClean="0"/>
              <a:t>);</a:t>
            </a:r>
          </a:p>
          <a:p>
            <a:pPr lvl="1">
              <a:buNone/>
            </a:pPr>
            <a:endParaRPr kumimoji="1" lang="en-US" altLang="ja-JP" dirty="0" smtClean="0"/>
          </a:p>
          <a:p>
            <a:pPr lvl="1">
              <a:buNone/>
            </a:pPr>
            <a:r>
              <a:rPr lang="en-US" altLang="ja-JP" dirty="0" err="1" smtClean="0"/>
              <a:t>logicWorld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	-&gt;</a:t>
            </a:r>
            <a:r>
              <a:rPr lang="en-US" altLang="ja-JP" dirty="0" err="1" smtClean="0">
                <a:solidFill>
                  <a:srgbClr val="FFFF00"/>
                </a:solidFill>
              </a:rPr>
              <a:t>SetVisAttributes</a:t>
            </a:r>
            <a:r>
              <a:rPr lang="en-US" altLang="ja-JP" dirty="0" smtClean="0">
                <a:solidFill>
                  <a:srgbClr val="FFFF00"/>
                </a:solidFill>
              </a:rPr>
              <a:t>(G4VisAttributes::Invisible);</a:t>
            </a:r>
          </a:p>
          <a:p>
            <a:pPr lvl="1">
              <a:buNone/>
            </a:pP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I. Mandatory user classes</a:t>
            </a:r>
            <a:br>
              <a:rPr lang="en-US" dirty="0" smtClean="0"/>
            </a:br>
            <a:r>
              <a:rPr lang="en-US" dirty="0" smtClean="0"/>
              <a:t>1. </a:t>
            </a:r>
            <a:r>
              <a:rPr lang="en-US" altLang="ja-JP" dirty="0" err="1" smtClean="0"/>
              <a:t>DetectorConstruction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900634"/>
          </a:xfrm>
        </p:spPr>
        <p:txBody>
          <a:bodyPr>
            <a:normAutofit fontScale="85000" lnSpcReduction="10000"/>
          </a:bodyPr>
          <a:lstStyle/>
          <a:p>
            <a:r>
              <a:rPr lang="en-US" altLang="ja-JP" dirty="0" smtClean="0"/>
              <a:t>Derive your own concrete class from </a:t>
            </a:r>
            <a:r>
              <a:rPr lang="en-US" altLang="ja-JP" dirty="0" smtClean="0">
                <a:solidFill>
                  <a:srgbClr val="FFFF00"/>
                </a:solidFill>
              </a:rPr>
              <a:t>G4VUserDettectorConstruction</a:t>
            </a:r>
            <a:r>
              <a:rPr lang="en-US" altLang="ja-JP" dirty="0" smtClean="0"/>
              <a:t> abstract base class.</a:t>
            </a:r>
          </a:p>
          <a:p>
            <a:pPr lvl="1"/>
            <a:r>
              <a:rPr lang="en-US" altLang="ja-JP" sz="2100" dirty="0" smtClean="0"/>
              <a:t>e.g. class </a:t>
            </a:r>
            <a:r>
              <a:rPr lang="en-US" altLang="ja-JP" sz="2100" dirty="0" err="1" smtClean="0"/>
              <a:t>MyDetectorConstruction</a:t>
            </a:r>
            <a:r>
              <a:rPr lang="en-US" altLang="ja-JP" sz="2100" dirty="0" smtClean="0"/>
              <a:t> : public G4VUserDetectorConstruction</a:t>
            </a:r>
          </a:p>
          <a:p>
            <a:r>
              <a:rPr lang="en-US" altLang="ja-JP" dirty="0" smtClean="0"/>
              <a:t>In the virtual method </a:t>
            </a:r>
            <a:r>
              <a:rPr lang="en-US" altLang="ja-JP" dirty="0" smtClean="0">
                <a:solidFill>
                  <a:srgbClr val="FFFF00"/>
                </a:solidFill>
              </a:rPr>
              <a:t>Construct() </a:t>
            </a:r>
            <a:r>
              <a:rPr lang="en-US" altLang="ja-JP" dirty="0" smtClean="0"/>
              <a:t>of your </a:t>
            </a:r>
            <a:r>
              <a:rPr lang="en-US" altLang="ja-JP" dirty="0" err="1" smtClean="0"/>
              <a:t>UserDetectorConstruction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Define all necessary materials</a:t>
            </a:r>
          </a:p>
          <a:p>
            <a:pPr lvl="1"/>
            <a:r>
              <a:rPr lang="en-US" altLang="ja-JP" dirty="0" smtClean="0"/>
              <a:t>Define volumes of your detector geometry</a:t>
            </a:r>
          </a:p>
          <a:p>
            <a:r>
              <a:rPr lang="en-US" altLang="ja-JP" dirty="0" smtClean="0"/>
              <a:t>Optionally you can define</a:t>
            </a:r>
          </a:p>
          <a:p>
            <a:pPr lvl="1"/>
            <a:r>
              <a:rPr lang="en-US" altLang="ja-JP" dirty="0" smtClean="0"/>
              <a:t>your sensitive detector classes and set them to the corresponding logical volumes</a:t>
            </a:r>
          </a:p>
          <a:p>
            <a:pPr lvl="1"/>
            <a:r>
              <a:rPr lang="en-US" altLang="ja-JP" dirty="0" smtClean="0"/>
              <a:t>Regions for any part of your detector</a:t>
            </a:r>
          </a:p>
          <a:p>
            <a:pPr lvl="1"/>
            <a:r>
              <a:rPr lang="en-US" altLang="ja-JP" dirty="0" smtClean="0"/>
              <a:t>Visualization attributes (color, visibility, etc.) of your detector elements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I. Mandatory user classes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2. </a:t>
            </a:r>
            <a:r>
              <a:rPr lang="en-US" altLang="ja-JP" dirty="0" err="1" smtClean="0"/>
              <a:t>PhysicsList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Geant4 does not have any default particles or processes.</a:t>
            </a:r>
          </a:p>
          <a:p>
            <a:pPr lvl="1"/>
            <a:r>
              <a:rPr lang="en-US" altLang="ja-JP" dirty="0" smtClean="0"/>
              <a:t>Even for the particle transportation, you have to define it explicitly.</a:t>
            </a:r>
          </a:p>
          <a:p>
            <a:r>
              <a:rPr lang="en-US" altLang="ja-JP" dirty="0" smtClean="0"/>
              <a:t>Derive your own concrete class from </a:t>
            </a:r>
            <a:r>
              <a:rPr lang="en-US" altLang="ja-JP" dirty="0" smtClean="0">
                <a:solidFill>
                  <a:srgbClr val="FFFF00"/>
                </a:solidFill>
              </a:rPr>
              <a:t>G4VUserPhysicsList</a:t>
            </a:r>
            <a:r>
              <a:rPr lang="en-US" altLang="ja-JP" dirty="0" smtClean="0"/>
              <a:t> abstract base class.</a:t>
            </a:r>
          </a:p>
          <a:p>
            <a:pPr lvl="1"/>
            <a:r>
              <a:rPr lang="en-US" altLang="ja-JP" dirty="0" smtClean="0"/>
              <a:t>Define all necessary particles</a:t>
            </a:r>
          </a:p>
          <a:p>
            <a:pPr lvl="1"/>
            <a:r>
              <a:rPr lang="en-US" altLang="ja-JP" dirty="0" smtClean="0"/>
              <a:t>Define all necessary processes and assign them to proper particles</a:t>
            </a:r>
          </a:p>
          <a:p>
            <a:pPr lvl="1"/>
            <a:r>
              <a:rPr lang="en-US" altLang="ja-JP" dirty="0" smtClean="0"/>
              <a:t>Define cut-off ranges applied to the world (and each region)</a:t>
            </a:r>
          </a:p>
          <a:p>
            <a:r>
              <a:rPr lang="en-US" altLang="ja-JP" dirty="0" smtClean="0"/>
              <a:t>Geant4 provides lots of utility classes/methods and examples.</a:t>
            </a:r>
          </a:p>
          <a:p>
            <a:pPr lvl="1"/>
            <a:r>
              <a:rPr lang="en-US" altLang="ja-JP" dirty="0" smtClean="0"/>
              <a:t>"Educated guess" physics lists for defining </a:t>
            </a:r>
            <a:r>
              <a:rPr lang="en-US" altLang="ja-JP" dirty="0" err="1" smtClean="0"/>
              <a:t>hadronic</a:t>
            </a:r>
            <a:r>
              <a:rPr lang="en-US" altLang="ja-JP" dirty="0" smtClean="0"/>
              <a:t> processes for various use-cases.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I. Mandatory user classes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3. </a:t>
            </a:r>
            <a:r>
              <a:rPr lang="en-US" altLang="ja-JP" dirty="0" err="1" smtClean="0"/>
              <a:t>PrimaryGeneratorAction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7758138" cy="4972072"/>
          </a:xfrm>
        </p:spPr>
        <p:txBody>
          <a:bodyPr>
            <a:normAutofit fontScale="85000" lnSpcReduction="10000"/>
          </a:bodyPr>
          <a:lstStyle/>
          <a:p>
            <a:r>
              <a:rPr lang="en-US" altLang="ja-JP" dirty="0" smtClean="0"/>
              <a:t>Derive your concrete class from </a:t>
            </a:r>
            <a:r>
              <a:rPr lang="en-US" altLang="ja-JP" dirty="0" smtClean="0">
                <a:solidFill>
                  <a:srgbClr val="FFFF00"/>
                </a:solidFill>
              </a:rPr>
              <a:t>G4VUserPrimaryGeneratorAction</a:t>
            </a:r>
            <a:r>
              <a:rPr lang="en-US" altLang="ja-JP" dirty="0" smtClean="0"/>
              <a:t> abstract base class.</a:t>
            </a:r>
          </a:p>
          <a:p>
            <a:r>
              <a:rPr lang="en-US" altLang="ja-JP" dirty="0" smtClean="0"/>
              <a:t>Pass a G4Event object to one or more primary generator concrete class objects which generate primary vertices and primary particles.</a:t>
            </a:r>
          </a:p>
          <a:p>
            <a:r>
              <a:rPr lang="en-US" altLang="ja-JP" dirty="0" smtClean="0"/>
              <a:t>Geant4 provides several generators in addition to the </a:t>
            </a:r>
            <a:r>
              <a:rPr lang="en-US" altLang="ja-JP" dirty="0" smtClean="0">
                <a:solidFill>
                  <a:srgbClr val="FFFF00"/>
                </a:solidFill>
              </a:rPr>
              <a:t>G4VPrimaryGenerator</a:t>
            </a:r>
            <a:r>
              <a:rPr lang="en-US" altLang="ja-JP" dirty="0" smtClean="0"/>
              <a:t> base class.</a:t>
            </a:r>
          </a:p>
          <a:p>
            <a:pPr lvl="1"/>
            <a:r>
              <a:rPr lang="en-US" altLang="ja-JP" dirty="0" smtClean="0">
                <a:solidFill>
                  <a:srgbClr val="FFFF00"/>
                </a:solidFill>
              </a:rPr>
              <a:t>G4ParticleGun</a:t>
            </a:r>
          </a:p>
          <a:p>
            <a:pPr lvl="1"/>
            <a:r>
              <a:rPr lang="en-US" altLang="ja-JP" dirty="0" smtClean="0"/>
              <a:t>G4HEPEvtInterface, G4HepMCInterface</a:t>
            </a:r>
          </a:p>
          <a:p>
            <a:pPr lvl="2"/>
            <a:r>
              <a:rPr lang="en-US" altLang="ja-JP" dirty="0" smtClean="0"/>
              <a:t>Interface to /</a:t>
            </a:r>
            <a:r>
              <a:rPr lang="en-US" altLang="ja-JP" dirty="0" err="1" smtClean="0"/>
              <a:t>hepevt</a:t>
            </a:r>
            <a:r>
              <a:rPr lang="en-US" altLang="ja-JP" dirty="0" smtClean="0"/>
              <a:t>/ common block or </a:t>
            </a:r>
            <a:r>
              <a:rPr lang="en-US" altLang="ja-JP" dirty="0" err="1" smtClean="0"/>
              <a:t>HepMC</a:t>
            </a:r>
            <a:r>
              <a:rPr lang="en-US" altLang="ja-JP" dirty="0" smtClean="0"/>
              <a:t> class</a:t>
            </a:r>
          </a:p>
          <a:p>
            <a:pPr lvl="1"/>
            <a:r>
              <a:rPr lang="en-US" altLang="ja-JP" dirty="0" smtClean="0"/>
              <a:t>G4GeneralParticleSource</a:t>
            </a:r>
          </a:p>
          <a:p>
            <a:pPr lvl="2"/>
            <a:r>
              <a:rPr lang="en-US" altLang="ja-JP" dirty="0" smtClean="0"/>
              <a:t>Define radioactivity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User actions(1)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5 user action classes</a:t>
            </a:r>
          </a:p>
          <a:p>
            <a:r>
              <a:rPr lang="en-US" altLang="ja-JP" dirty="0" smtClean="0"/>
              <a:t>methods of which are invoked during “Beam On”</a:t>
            </a:r>
          </a:p>
          <a:p>
            <a:pPr lvl="1"/>
            <a:r>
              <a:rPr lang="en-US" altLang="ja-JP" dirty="0" smtClean="0">
                <a:solidFill>
                  <a:srgbClr val="FFFF00"/>
                </a:solidFill>
              </a:rPr>
              <a:t>G4UserRunAction</a:t>
            </a:r>
          </a:p>
          <a:p>
            <a:pPr lvl="1"/>
            <a:r>
              <a:rPr lang="en-US" altLang="ja-JP" dirty="0" smtClean="0">
                <a:solidFill>
                  <a:srgbClr val="FFFF00"/>
                </a:solidFill>
              </a:rPr>
              <a:t>G4UserEventtAction</a:t>
            </a:r>
          </a:p>
          <a:p>
            <a:pPr lvl="1"/>
            <a:r>
              <a:rPr lang="en-US" altLang="ja-JP" dirty="0" smtClean="0">
                <a:solidFill>
                  <a:srgbClr val="FFFF00"/>
                </a:solidFill>
              </a:rPr>
              <a:t>G4UserStackingAction</a:t>
            </a:r>
          </a:p>
          <a:p>
            <a:pPr lvl="1"/>
            <a:r>
              <a:rPr lang="en-US" altLang="ja-JP" dirty="0" smtClean="0">
                <a:solidFill>
                  <a:srgbClr val="FFFF00"/>
                </a:solidFill>
              </a:rPr>
              <a:t>G4UserTrackingAction</a:t>
            </a:r>
          </a:p>
          <a:p>
            <a:pPr lvl="1"/>
            <a:r>
              <a:rPr lang="en-US" altLang="ja-JP" dirty="0" smtClean="0">
                <a:solidFill>
                  <a:srgbClr val="FFFF00"/>
                </a:solidFill>
              </a:rPr>
              <a:t>G4UserSteppingAction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II. User actions(2)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>
                <a:solidFill>
                  <a:srgbClr val="FFFF00"/>
                </a:solidFill>
              </a:rPr>
              <a:t>G4UserRunAction</a:t>
            </a:r>
          </a:p>
          <a:p>
            <a:pPr lvl="1"/>
            <a:r>
              <a:rPr lang="en-US" altLang="ja-JP" dirty="0" smtClean="0"/>
              <a:t>G4Run* </a:t>
            </a:r>
            <a:r>
              <a:rPr lang="en-US" altLang="ja-JP" dirty="0" err="1" smtClean="0"/>
              <a:t>GenerateRun</a:t>
            </a:r>
            <a:r>
              <a:rPr lang="en-US" altLang="ja-JP" dirty="0" smtClean="0"/>
              <a:t>()</a:t>
            </a:r>
          </a:p>
          <a:p>
            <a:pPr lvl="2"/>
            <a:r>
              <a:rPr lang="en-US" altLang="ja-JP" dirty="0" smtClean="0"/>
              <a:t>Instantiate user-customized run object</a:t>
            </a:r>
          </a:p>
          <a:p>
            <a:pPr lvl="1"/>
            <a:r>
              <a:rPr lang="en-US" altLang="ja-JP" dirty="0" smtClean="0"/>
              <a:t>void </a:t>
            </a:r>
            <a:r>
              <a:rPr lang="en-US" altLang="ja-JP" dirty="0" err="1" smtClean="0"/>
              <a:t>BeginOfRunAction</a:t>
            </a:r>
            <a:r>
              <a:rPr lang="en-US" altLang="ja-JP" dirty="0" smtClean="0"/>
              <a:t>(const G4Run*)</a:t>
            </a:r>
          </a:p>
          <a:p>
            <a:pPr lvl="2"/>
            <a:r>
              <a:rPr lang="en-US" altLang="ja-JP" dirty="0" smtClean="0"/>
              <a:t>Define histograms, </a:t>
            </a:r>
            <a:r>
              <a:rPr lang="en-US" altLang="ja-JP" dirty="0" err="1" smtClean="0"/>
              <a:t>TTree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void </a:t>
            </a:r>
            <a:r>
              <a:rPr lang="en-US" altLang="ja-JP" dirty="0" err="1" smtClean="0"/>
              <a:t>EndOfRunAction</a:t>
            </a:r>
            <a:r>
              <a:rPr lang="en-US" altLang="ja-JP" dirty="0" smtClean="0"/>
              <a:t>(const G4Run*)</a:t>
            </a:r>
          </a:p>
          <a:p>
            <a:pPr lvl="2"/>
            <a:r>
              <a:rPr lang="en-US" altLang="ja-JP" dirty="0" smtClean="0"/>
              <a:t> Store histograms, </a:t>
            </a:r>
            <a:r>
              <a:rPr lang="en-US" altLang="ja-JP" dirty="0" err="1" smtClean="0"/>
              <a:t>TTree</a:t>
            </a:r>
            <a:endParaRPr lang="en-US" altLang="ja-JP" dirty="0" smtClean="0"/>
          </a:p>
          <a:p>
            <a:r>
              <a:rPr lang="en-US" altLang="ja-JP" dirty="0" smtClean="0">
                <a:solidFill>
                  <a:srgbClr val="FFFF00"/>
                </a:solidFill>
              </a:rPr>
              <a:t>G4UserEventAction</a:t>
            </a:r>
          </a:p>
          <a:p>
            <a:pPr lvl="1"/>
            <a:r>
              <a:rPr lang="en-US" altLang="ja-JP" dirty="0" smtClean="0"/>
              <a:t>void </a:t>
            </a:r>
            <a:r>
              <a:rPr lang="en-US" altLang="ja-JP" dirty="0" err="1" smtClean="0"/>
              <a:t>BeginOfEventAction</a:t>
            </a:r>
            <a:r>
              <a:rPr lang="en-US" altLang="ja-JP" dirty="0" smtClean="0"/>
              <a:t>(const G4Event*)</a:t>
            </a:r>
          </a:p>
          <a:p>
            <a:pPr lvl="2"/>
            <a:r>
              <a:rPr lang="en-US" altLang="ja-JP" dirty="0" smtClean="0"/>
              <a:t>Event selection</a:t>
            </a:r>
          </a:p>
          <a:p>
            <a:pPr lvl="1"/>
            <a:r>
              <a:rPr lang="en-US" altLang="ja-JP" dirty="0" smtClean="0"/>
              <a:t>void </a:t>
            </a:r>
            <a:r>
              <a:rPr lang="en-US" altLang="ja-JP" dirty="0" err="1" smtClean="0"/>
              <a:t>EndOfEventAction</a:t>
            </a:r>
            <a:r>
              <a:rPr lang="en-US" altLang="ja-JP" dirty="0" smtClean="0"/>
              <a:t>(const G4Event*)</a:t>
            </a:r>
          </a:p>
          <a:p>
            <a:pPr lvl="2"/>
            <a:r>
              <a:rPr lang="en-US" altLang="ja-JP" dirty="0" smtClean="0"/>
              <a:t>Analyze the event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User actions(3)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>
                <a:solidFill>
                  <a:srgbClr val="FFFF00"/>
                </a:solidFill>
              </a:rPr>
              <a:t>G4UserStackingAction</a:t>
            </a:r>
          </a:p>
          <a:p>
            <a:pPr lvl="1"/>
            <a:r>
              <a:rPr lang="en-US" altLang="ja-JP" dirty="0" smtClean="0"/>
              <a:t>void </a:t>
            </a:r>
            <a:r>
              <a:rPr lang="en-US" altLang="ja-JP" dirty="0" err="1" smtClean="0"/>
              <a:t>PrepareNewEvent</a:t>
            </a:r>
            <a:r>
              <a:rPr lang="en-US" altLang="ja-JP" dirty="0" smtClean="0"/>
              <a:t>()</a:t>
            </a:r>
          </a:p>
          <a:p>
            <a:pPr lvl="2"/>
            <a:r>
              <a:rPr lang="en-US" altLang="ja-JP" dirty="0" smtClean="0"/>
              <a:t>Reset priority control</a:t>
            </a:r>
          </a:p>
          <a:p>
            <a:pPr lvl="1"/>
            <a:r>
              <a:rPr lang="en-US" altLang="ja-JP" dirty="0" smtClean="0"/>
              <a:t>G4ClassificationOfNewTrack </a:t>
            </a:r>
            <a:r>
              <a:rPr lang="en-US" altLang="ja-JP" dirty="0" err="1" smtClean="0"/>
              <a:t>ClassifyNewTrack</a:t>
            </a:r>
            <a:r>
              <a:rPr lang="en-US" altLang="ja-JP" dirty="0" smtClean="0"/>
              <a:t>(const G4Track*)</a:t>
            </a:r>
          </a:p>
          <a:p>
            <a:pPr lvl="2"/>
            <a:r>
              <a:rPr lang="en-US" altLang="ja-JP" dirty="0" smtClean="0"/>
              <a:t>Invoked every time a new track is pushed</a:t>
            </a:r>
          </a:p>
          <a:p>
            <a:pPr lvl="2"/>
            <a:r>
              <a:rPr lang="en-US" altLang="ja-JP" dirty="0" smtClean="0"/>
              <a:t>Classify a new track - priority control</a:t>
            </a:r>
          </a:p>
          <a:p>
            <a:pPr lvl="2"/>
            <a:r>
              <a:rPr lang="en-US" altLang="ja-JP" dirty="0" smtClean="0"/>
              <a:t>Urgent, Waiting, </a:t>
            </a:r>
            <a:r>
              <a:rPr lang="en-US" altLang="ja-JP" dirty="0" err="1" smtClean="0"/>
              <a:t>PostponeToNextEvent</a:t>
            </a:r>
            <a:r>
              <a:rPr lang="en-US" altLang="ja-JP" dirty="0" smtClean="0"/>
              <a:t>, Kill</a:t>
            </a:r>
          </a:p>
          <a:p>
            <a:pPr lvl="1"/>
            <a:r>
              <a:rPr lang="en-US" altLang="ja-JP" dirty="0" smtClean="0"/>
              <a:t>void </a:t>
            </a:r>
            <a:r>
              <a:rPr lang="en-US" altLang="ja-JP" dirty="0" err="1" smtClean="0"/>
              <a:t>NewStage</a:t>
            </a:r>
            <a:r>
              <a:rPr lang="en-US" altLang="ja-JP" dirty="0" smtClean="0"/>
              <a:t>()</a:t>
            </a:r>
          </a:p>
          <a:p>
            <a:pPr lvl="2"/>
            <a:r>
              <a:rPr lang="en-US" altLang="ja-JP" dirty="0" smtClean="0"/>
              <a:t>Invoked when the Urgent stack becomes empty</a:t>
            </a:r>
          </a:p>
          <a:p>
            <a:pPr lvl="2"/>
            <a:r>
              <a:rPr lang="en-US" altLang="ja-JP" dirty="0" smtClean="0"/>
              <a:t>Change the classification criteria</a:t>
            </a:r>
          </a:p>
          <a:p>
            <a:pPr lvl="2"/>
            <a:r>
              <a:rPr lang="en-US" altLang="ja-JP" dirty="0" smtClean="0"/>
              <a:t>Event filtering (Event abortion)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テクノロジー">
  <a:themeElements>
    <a:clrScheme name="テクノロジー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テクノロジー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テクノロジー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6204</TotalTime>
  <Words>2245</Words>
  <Application>Microsoft Office PowerPoint</Application>
  <PresentationFormat>画面に合わせる (4:3)</PresentationFormat>
  <Paragraphs>511</Paragraphs>
  <Slides>36</Slides>
  <Notes>36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36</vt:i4>
      </vt:variant>
    </vt:vector>
  </HeadingPairs>
  <TitlesOfParts>
    <vt:vector size="37" baseType="lpstr">
      <vt:lpstr>テクノロジー</vt:lpstr>
      <vt:lpstr>How to build/run user applications</vt:lpstr>
      <vt:lpstr>Outline</vt:lpstr>
      <vt:lpstr>I. Mandatory user classes</vt:lpstr>
      <vt:lpstr>I. Mandatory user classes 1. DetectorConstruction</vt:lpstr>
      <vt:lpstr>I. Mandatory user classes 2. PhysicsList</vt:lpstr>
      <vt:lpstr>I. Mandatory user classes 3. PrimaryGeneratorAction</vt:lpstr>
      <vt:lpstr>II. User actions(1)</vt:lpstr>
      <vt:lpstr>II. User actions(2)</vt:lpstr>
      <vt:lpstr>II. User actions(3)</vt:lpstr>
      <vt:lpstr>II. User actions(4)</vt:lpstr>
      <vt:lpstr>III. How to write main</vt:lpstr>
      <vt:lpstr>III. How to write main(2) example</vt:lpstr>
      <vt:lpstr>III. How to write main(2) example cotnd.</vt:lpstr>
      <vt:lpstr>IV. How to configure/build user applications 1. Environment variables</vt:lpstr>
      <vt:lpstr>IV. How to configure/build user applications 2. Source files</vt:lpstr>
      <vt:lpstr>IV. How to configure/build user applications 3. GNUmakefile</vt:lpstr>
      <vt:lpstr>V. How to run user applications 1. Ways to run Geant4 application</vt:lpstr>
      <vt:lpstr>V. How to run user applications 2. Using G4UIsession</vt:lpstr>
      <vt:lpstr>V. How to run user applications 3. How to write main() for using UIsession</vt:lpstr>
      <vt:lpstr>VI. UI commands and macro</vt:lpstr>
      <vt:lpstr>VI. UI commands and macro 1. Command submission </vt:lpstr>
      <vt:lpstr>VI. UI commands and macro 2. Marco file</vt:lpstr>
      <vt:lpstr>VI. UI commands and macro 3. Command refusal</vt:lpstr>
      <vt:lpstr>VI. UI commands and macro 4. G4UIterminal</vt:lpstr>
      <vt:lpstr>VI. UI commands and macro 4. G4UIterminal example</vt:lpstr>
      <vt:lpstr>VI. UI commands and macro 4. G4UIterminal example contd.</vt:lpstr>
      <vt:lpstr>VI. UI commands and macro 4. G4UIterminal example contd.</vt:lpstr>
      <vt:lpstr>VII. How to visualize 1. What can be visualized</vt:lpstr>
      <vt:lpstr>VII. How to visualize 2. Seven Visualization Drivers</vt:lpstr>
      <vt:lpstr>スライド 30</vt:lpstr>
      <vt:lpstr>スライド 31</vt:lpstr>
      <vt:lpstr>VII. How to visualize 3. Choose the Driver that Meets your Current Needs</vt:lpstr>
      <vt:lpstr>VII. How to visualize 4. Adding Visualization to Your Executable</vt:lpstr>
      <vt:lpstr>VII. How to visualize 5. Visualization commands</vt:lpstr>
      <vt:lpstr>VII. How to visualize 6. Controlling visualization attributes</vt:lpstr>
      <vt:lpstr>スライド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tomohiro</dc:creator>
  <cp:lastModifiedBy>tomohiro</cp:lastModifiedBy>
  <cp:revision>365</cp:revision>
  <dcterms:created xsi:type="dcterms:W3CDTF">2007-10-02T09:20:02Z</dcterms:created>
  <dcterms:modified xsi:type="dcterms:W3CDTF">2007-10-17T04:17:28Z</dcterms:modified>
</cp:coreProperties>
</file>