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300" r:id="rId4"/>
    <p:sldId id="284" r:id="rId5"/>
    <p:sldId id="292" r:id="rId6"/>
    <p:sldId id="285" r:id="rId7"/>
    <p:sldId id="302" r:id="rId8"/>
    <p:sldId id="310" r:id="rId9"/>
    <p:sldId id="312" r:id="rId10"/>
    <p:sldId id="313" r:id="rId11"/>
    <p:sldId id="336" r:id="rId12"/>
    <p:sldId id="314" r:id="rId13"/>
    <p:sldId id="315" r:id="rId14"/>
    <p:sldId id="316" r:id="rId15"/>
    <p:sldId id="309" r:id="rId16"/>
    <p:sldId id="326" r:id="rId17"/>
    <p:sldId id="327" r:id="rId18"/>
    <p:sldId id="329" r:id="rId19"/>
    <p:sldId id="331" r:id="rId20"/>
    <p:sldId id="282" r:id="rId21"/>
    <p:sldId id="330" r:id="rId22"/>
    <p:sldId id="332" r:id="rId23"/>
    <p:sldId id="333" r:id="rId24"/>
    <p:sldId id="334" r:id="rId25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3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28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B7E01-E451-4DEE-93FB-65C6FBF7AB58}" type="doc">
      <dgm:prSet loTypeId="urn:microsoft.com/office/officeart/2005/8/layout/hProcess6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4F661DCD-48F1-44DF-A8A2-15DDAEAEB4B5}">
      <dgm:prSet phldrT="[テキスト]" custT="1"/>
      <dgm:spPr>
        <a:solidFill>
          <a:schemeClr val="accent2"/>
        </a:solidFill>
      </dgm:spPr>
      <dgm:t>
        <a:bodyPr/>
        <a:lstStyle/>
        <a:p>
          <a:r>
            <a:rPr kumimoji="1" lang="ja-JP" alt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ランのはじまり</a:t>
          </a:r>
          <a:endParaRPr kumimoji="1" lang="ja-JP" altLang="en-US" sz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71A14-20D0-4B05-89AC-6EEF969FD591}" type="parTrans" cxnId="{C68F7CC3-ED27-4871-9154-D1A0DF9607ED}">
      <dgm:prSet/>
      <dgm:spPr/>
      <dgm:t>
        <a:bodyPr/>
        <a:lstStyle/>
        <a:p>
          <a:endParaRPr kumimoji="1" lang="ja-JP" altLang="en-US" sz="600"/>
        </a:p>
      </dgm:t>
    </dgm:pt>
    <dgm:pt modelId="{CCC636C3-472F-4792-9014-1F3C32364A05}" type="sibTrans" cxnId="{C68F7CC3-ED27-4871-9154-D1A0DF9607ED}">
      <dgm:prSet/>
      <dgm:spPr/>
      <dgm:t>
        <a:bodyPr/>
        <a:lstStyle/>
        <a:p>
          <a:endParaRPr kumimoji="1" lang="ja-JP" altLang="en-US" sz="600"/>
        </a:p>
      </dgm:t>
    </dgm:pt>
    <dgm:pt modelId="{8F6A8C66-E9F4-4C6D-BBC4-4645FF1CC798}">
      <dgm:prSet phldrT="[テキスト]" custT="1"/>
      <dgm:spPr/>
      <dgm:t>
        <a:bodyPr/>
        <a:lstStyle/>
        <a:p>
          <a:r>
            <a:rPr kumimoji="1" lang="ja-JP" alt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イベントの発生</a:t>
          </a:r>
          <a:endParaRPr kumimoji="1" lang="ja-JP" altLang="en-US" sz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28243-144C-422D-BD5E-7AB7A42802B4}" type="parTrans" cxnId="{E33E4505-252D-4B28-B412-8785F7B5C0A1}">
      <dgm:prSet/>
      <dgm:spPr/>
      <dgm:t>
        <a:bodyPr/>
        <a:lstStyle/>
        <a:p>
          <a:endParaRPr kumimoji="1" lang="ja-JP" altLang="en-US" sz="600"/>
        </a:p>
      </dgm:t>
    </dgm:pt>
    <dgm:pt modelId="{5CAE44C6-129B-4666-8D38-BB43770482C7}" type="sibTrans" cxnId="{E33E4505-252D-4B28-B412-8785F7B5C0A1}">
      <dgm:prSet/>
      <dgm:spPr/>
      <dgm:t>
        <a:bodyPr/>
        <a:lstStyle/>
        <a:p>
          <a:endParaRPr kumimoji="1" lang="ja-JP" altLang="en-US" sz="600"/>
        </a:p>
      </dgm:t>
    </dgm:pt>
    <dgm:pt modelId="{DB35A52C-7F0F-46F8-AA9E-33AF8FA2DF14}">
      <dgm:prSet phldrT="[テキスト]" custT="1"/>
      <dgm:spPr>
        <a:solidFill>
          <a:schemeClr val="accent5"/>
        </a:solidFill>
      </dgm:spPr>
      <dgm:t>
        <a:bodyPr/>
        <a:lstStyle/>
        <a:p>
          <a:r>
            <a:rPr kumimoji="1" lang="ja-JP" alt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トラックのはじまり</a:t>
          </a:r>
          <a:endParaRPr kumimoji="1" lang="ja-JP" altLang="en-US" sz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8C968-F807-4534-AF54-91D80D9D9465}" type="parTrans" cxnId="{A787FA7B-4E2A-4120-BB1D-0CC647A4B1FC}">
      <dgm:prSet/>
      <dgm:spPr/>
      <dgm:t>
        <a:bodyPr/>
        <a:lstStyle/>
        <a:p>
          <a:endParaRPr kumimoji="1" lang="ja-JP" altLang="en-US" sz="600"/>
        </a:p>
      </dgm:t>
    </dgm:pt>
    <dgm:pt modelId="{49F0FD81-8CD5-4F9C-8F0F-01E88E88E3DF}" type="sibTrans" cxnId="{A787FA7B-4E2A-4120-BB1D-0CC647A4B1FC}">
      <dgm:prSet/>
      <dgm:spPr/>
      <dgm:t>
        <a:bodyPr/>
        <a:lstStyle/>
        <a:p>
          <a:endParaRPr kumimoji="1" lang="ja-JP" altLang="en-US" sz="600"/>
        </a:p>
      </dgm:t>
    </dgm:pt>
    <dgm:pt modelId="{3E9C4B36-D935-47A1-ADB3-09FAC23BBDB7}">
      <dgm:prSet phldrT="[テキスト]" custT="1"/>
      <dgm:spPr>
        <a:solidFill>
          <a:schemeClr val="accent4"/>
        </a:solidFill>
      </dgm:spPr>
      <dgm:t>
        <a:bodyPr/>
        <a:lstStyle/>
        <a:p>
          <a:r>
            <a:rPr kumimoji="1" lang="ja-JP" alt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イベントのはじまり</a:t>
          </a:r>
          <a:endParaRPr kumimoji="1" lang="en-US" altLang="ja-JP" sz="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ADA0C-9D0F-46F2-8343-2F09B1979CDB}" type="parTrans" cxnId="{A01A24D9-44EE-4505-BC6F-37935B34E7A9}">
      <dgm:prSet/>
      <dgm:spPr/>
      <dgm:t>
        <a:bodyPr/>
        <a:lstStyle/>
        <a:p>
          <a:endParaRPr kumimoji="1" lang="ja-JP" altLang="en-US" sz="600"/>
        </a:p>
      </dgm:t>
    </dgm:pt>
    <dgm:pt modelId="{8B18284D-A267-4181-9489-AA7C4E3C1878}" type="sibTrans" cxnId="{A01A24D9-44EE-4505-BC6F-37935B34E7A9}">
      <dgm:prSet/>
      <dgm:spPr/>
      <dgm:t>
        <a:bodyPr/>
        <a:lstStyle/>
        <a:p>
          <a:endParaRPr kumimoji="1" lang="ja-JP" altLang="en-US" sz="600"/>
        </a:p>
      </dgm:t>
    </dgm:pt>
    <dgm:pt modelId="{4A97F090-2294-4E29-8297-8B5267FE0FA3}">
      <dgm:prSet phldrT="[テキスト]" custT="1"/>
      <dgm:spPr>
        <a:solidFill>
          <a:schemeClr val="accent2"/>
        </a:solidFill>
      </dgm:spPr>
      <dgm:t>
        <a:bodyPr/>
        <a:lstStyle/>
        <a:p>
          <a:r>
            <a:rPr kumimoji="1" lang="ja-JP" alt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ランの終わり</a:t>
          </a:r>
          <a:endParaRPr kumimoji="1" lang="ja-JP" altLang="en-US" sz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5E1AF-57D4-46A9-90DD-BB10D520BB95}" type="parTrans" cxnId="{EEEBA638-2CDA-46A3-9B38-487AD2ADC803}">
      <dgm:prSet/>
      <dgm:spPr/>
      <dgm:t>
        <a:bodyPr/>
        <a:lstStyle/>
        <a:p>
          <a:endParaRPr kumimoji="1" lang="ja-JP" altLang="en-US" sz="600"/>
        </a:p>
      </dgm:t>
    </dgm:pt>
    <dgm:pt modelId="{3003BA03-A083-40DD-9834-4848E0D17F62}" type="sibTrans" cxnId="{EEEBA638-2CDA-46A3-9B38-487AD2ADC803}">
      <dgm:prSet/>
      <dgm:spPr/>
      <dgm:t>
        <a:bodyPr/>
        <a:lstStyle/>
        <a:p>
          <a:endParaRPr kumimoji="1" lang="ja-JP" altLang="en-US" sz="600"/>
        </a:p>
      </dgm:t>
    </dgm:pt>
    <dgm:pt modelId="{8B48BEA4-00BE-4A66-9D17-A0B6CE43F2E9}">
      <dgm:prSet phldrT="[テキスト]" custT="1"/>
      <dgm:spPr/>
      <dgm:t>
        <a:bodyPr/>
        <a:lstStyle/>
        <a:p>
          <a:r>
            <a:rPr kumimoji="1" lang="ja-JP" alt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ステッピング</a:t>
          </a:r>
          <a:endParaRPr kumimoji="1" lang="ja-JP" altLang="en-US" sz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3E7B41-28F4-4D68-A23D-A7E82379E385}" type="parTrans" cxnId="{6D7AB318-CAA8-485F-851A-52C7E82FA749}">
      <dgm:prSet/>
      <dgm:spPr/>
      <dgm:t>
        <a:bodyPr/>
        <a:lstStyle/>
        <a:p>
          <a:endParaRPr kumimoji="1" lang="ja-JP" altLang="en-US" sz="600"/>
        </a:p>
      </dgm:t>
    </dgm:pt>
    <dgm:pt modelId="{6B494F58-BA14-47AA-B189-A5EB92C61BC1}" type="sibTrans" cxnId="{6D7AB318-CAA8-485F-851A-52C7E82FA749}">
      <dgm:prSet/>
      <dgm:spPr/>
      <dgm:t>
        <a:bodyPr/>
        <a:lstStyle/>
        <a:p>
          <a:endParaRPr kumimoji="1" lang="ja-JP" altLang="en-US" sz="600"/>
        </a:p>
      </dgm:t>
    </dgm:pt>
    <dgm:pt modelId="{22F4FF20-D29D-494D-A129-537822AD0833}">
      <dgm:prSet phldrT="[テキスト]" custT="1"/>
      <dgm:spPr>
        <a:solidFill>
          <a:schemeClr val="accent5"/>
        </a:solidFill>
      </dgm:spPr>
      <dgm:t>
        <a:bodyPr/>
        <a:lstStyle/>
        <a:p>
          <a:r>
            <a:rPr kumimoji="1" lang="ja-JP" alt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トラックの終わり</a:t>
          </a:r>
          <a:endParaRPr kumimoji="1" lang="ja-JP" altLang="en-US" sz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3392B0-FD36-46A9-8484-AEE6D7360977}" type="parTrans" cxnId="{A3485681-832F-46B1-AE03-5173EB2FCF88}">
      <dgm:prSet/>
      <dgm:spPr/>
      <dgm:t>
        <a:bodyPr/>
        <a:lstStyle/>
        <a:p>
          <a:endParaRPr kumimoji="1" lang="ja-JP" altLang="en-US" sz="600"/>
        </a:p>
      </dgm:t>
    </dgm:pt>
    <dgm:pt modelId="{4A6A01EF-2252-46D8-9001-9ED2310F1BA5}" type="sibTrans" cxnId="{A3485681-832F-46B1-AE03-5173EB2FCF88}">
      <dgm:prSet/>
      <dgm:spPr/>
      <dgm:t>
        <a:bodyPr/>
        <a:lstStyle/>
        <a:p>
          <a:endParaRPr kumimoji="1" lang="ja-JP" altLang="en-US" sz="600"/>
        </a:p>
      </dgm:t>
    </dgm:pt>
    <dgm:pt modelId="{671A698F-6391-4F4F-BB39-AB9A5D789C09}">
      <dgm:prSet phldrT="[テキスト]" custT="1"/>
      <dgm:spPr>
        <a:solidFill>
          <a:schemeClr val="accent4"/>
        </a:solidFill>
      </dgm:spPr>
      <dgm:t>
        <a:bodyPr/>
        <a:lstStyle/>
        <a:p>
          <a:r>
            <a:rPr kumimoji="1" lang="ja-JP" altLang="en-US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イベントの終わり</a:t>
          </a:r>
          <a:endParaRPr kumimoji="1" lang="ja-JP" altLang="en-US" sz="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16D5C-7210-4BE5-BD9A-E9A66F4FDC11}" type="parTrans" cxnId="{3BCF3946-231B-4299-913E-1C33FC584590}">
      <dgm:prSet/>
      <dgm:spPr/>
      <dgm:t>
        <a:bodyPr/>
        <a:lstStyle/>
        <a:p>
          <a:endParaRPr kumimoji="1" lang="ja-JP" altLang="en-US" sz="600"/>
        </a:p>
      </dgm:t>
    </dgm:pt>
    <dgm:pt modelId="{B6307185-BBFE-4E5B-B4B5-0BC133113CB2}" type="sibTrans" cxnId="{3BCF3946-231B-4299-913E-1C33FC584590}">
      <dgm:prSet/>
      <dgm:spPr/>
      <dgm:t>
        <a:bodyPr/>
        <a:lstStyle/>
        <a:p>
          <a:endParaRPr kumimoji="1" lang="ja-JP" altLang="en-US" sz="600"/>
        </a:p>
      </dgm:t>
    </dgm:pt>
    <dgm:pt modelId="{E6F11864-4C2F-44C8-9BE4-FB64259833D3}" type="pres">
      <dgm:prSet presAssocID="{B66B7E01-E451-4DEE-93FB-65C6FBF7AB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FBC3EA2-E887-4E14-B389-7C06653B3428}" type="pres">
      <dgm:prSet presAssocID="{4F661DCD-48F1-44DF-A8A2-15DDAEAEB4B5}" presName="compNode" presStyleCnt="0"/>
      <dgm:spPr/>
    </dgm:pt>
    <dgm:pt modelId="{FFDE1CE1-9831-411A-8774-83CABA51FF8E}" type="pres">
      <dgm:prSet presAssocID="{4F661DCD-48F1-44DF-A8A2-15DDAEAEB4B5}" presName="noGeometry" presStyleCnt="0"/>
      <dgm:spPr/>
    </dgm:pt>
    <dgm:pt modelId="{58B7C382-BE22-4F4D-ADB6-6581B39B93DF}" type="pres">
      <dgm:prSet presAssocID="{4F661DCD-48F1-44DF-A8A2-15DDAEAEB4B5}" presName="childTextVisible" presStyleLbl="bgAccFollowNode1" presStyleIdx="0" presStyleCnt="8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solidFill>
            <a:schemeClr val="bg1"/>
          </a:solidFill>
        </a:ln>
      </dgm:spPr>
    </dgm:pt>
    <dgm:pt modelId="{ED62BD82-B4BC-4457-81F6-C69B7AD05382}" type="pres">
      <dgm:prSet presAssocID="{4F661DCD-48F1-44DF-A8A2-15DDAEAEB4B5}" presName="childTextHidden" presStyleLbl="bgAccFollowNode1" presStyleIdx="0" presStyleCnt="8"/>
      <dgm:spPr/>
    </dgm:pt>
    <dgm:pt modelId="{5DD6F1CC-8F3A-4DE0-8A6B-5A0DC74663D3}" type="pres">
      <dgm:prSet presAssocID="{4F661DCD-48F1-44DF-A8A2-15DDAEAEB4B5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57CD86-86D7-4543-BA72-50E96FA37379}" type="pres">
      <dgm:prSet presAssocID="{4F661DCD-48F1-44DF-A8A2-15DDAEAEB4B5}" presName="aSpace" presStyleCnt="0"/>
      <dgm:spPr/>
    </dgm:pt>
    <dgm:pt modelId="{F2DC2CBD-BBF3-44BA-B33E-88C753B44C7B}" type="pres">
      <dgm:prSet presAssocID="{8F6A8C66-E9F4-4C6D-BBC4-4645FF1CC798}" presName="compNode" presStyleCnt="0"/>
      <dgm:spPr/>
    </dgm:pt>
    <dgm:pt modelId="{013E5DCB-92E5-4A8D-828B-385E8732B5B5}" type="pres">
      <dgm:prSet presAssocID="{8F6A8C66-E9F4-4C6D-BBC4-4645FF1CC798}" presName="noGeometry" presStyleCnt="0"/>
      <dgm:spPr/>
    </dgm:pt>
    <dgm:pt modelId="{B70A14DC-3D25-4CA7-8CB8-0FB7E9079C04}" type="pres">
      <dgm:prSet presAssocID="{8F6A8C66-E9F4-4C6D-BBC4-4645FF1CC798}" presName="childTextVisible" presStyleLbl="bgAccFollowNode1" presStyleIdx="1" presStyleCnt="8">
        <dgm:presLayoutVars>
          <dgm:bulletEnabled val="1"/>
        </dgm:presLayoutVars>
      </dgm:prSet>
      <dgm:spPr>
        <a:solidFill>
          <a:schemeClr val="accent3">
            <a:alpha val="90000"/>
          </a:schemeClr>
        </a:solidFill>
        <a:ln>
          <a:solidFill>
            <a:schemeClr val="bg1"/>
          </a:solidFill>
        </a:ln>
      </dgm:spPr>
    </dgm:pt>
    <dgm:pt modelId="{5773E26D-CCB5-4638-A096-2403079573E5}" type="pres">
      <dgm:prSet presAssocID="{8F6A8C66-E9F4-4C6D-BBC4-4645FF1CC798}" presName="childTextHidden" presStyleLbl="bgAccFollowNode1" presStyleIdx="1" presStyleCnt="8"/>
      <dgm:spPr/>
    </dgm:pt>
    <dgm:pt modelId="{88253C4D-2BF0-4FCE-8CBB-58E4A81486F0}" type="pres">
      <dgm:prSet presAssocID="{8F6A8C66-E9F4-4C6D-BBC4-4645FF1CC798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7C68E0B-2C75-4631-A825-C6988BE4D10D}" type="pres">
      <dgm:prSet presAssocID="{8F6A8C66-E9F4-4C6D-BBC4-4645FF1CC798}" presName="aSpace" presStyleCnt="0"/>
      <dgm:spPr/>
    </dgm:pt>
    <dgm:pt modelId="{41210E6A-8395-4208-84B9-0B0495B39B93}" type="pres">
      <dgm:prSet presAssocID="{3E9C4B36-D935-47A1-ADB3-09FAC23BBDB7}" presName="compNode" presStyleCnt="0"/>
      <dgm:spPr/>
    </dgm:pt>
    <dgm:pt modelId="{1762A881-CC35-46B4-B06D-C899B99D89ED}" type="pres">
      <dgm:prSet presAssocID="{3E9C4B36-D935-47A1-ADB3-09FAC23BBDB7}" presName="noGeometry" presStyleCnt="0"/>
      <dgm:spPr/>
    </dgm:pt>
    <dgm:pt modelId="{40771E12-28E6-44D4-9822-777964D710A7}" type="pres">
      <dgm:prSet presAssocID="{3E9C4B36-D935-47A1-ADB3-09FAC23BBDB7}" presName="childTextVisible" presStyleLbl="bgAccFollowNode1" presStyleIdx="2" presStyleCnt="8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  <a:ln>
          <a:solidFill>
            <a:schemeClr val="bg1"/>
          </a:solidFill>
        </a:ln>
      </dgm:spPr>
    </dgm:pt>
    <dgm:pt modelId="{0A65ABEB-C835-4866-BA2E-12ECC2AF93FA}" type="pres">
      <dgm:prSet presAssocID="{3E9C4B36-D935-47A1-ADB3-09FAC23BBDB7}" presName="childTextHidden" presStyleLbl="bgAccFollowNode1" presStyleIdx="2" presStyleCnt="8"/>
      <dgm:spPr/>
    </dgm:pt>
    <dgm:pt modelId="{67857E71-8127-4EA1-BCA8-CD1F9F465CCC}" type="pres">
      <dgm:prSet presAssocID="{3E9C4B36-D935-47A1-ADB3-09FAC23BBDB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E4C3C8-4B5E-42AA-8D4E-3A95743F3937}" type="pres">
      <dgm:prSet presAssocID="{3E9C4B36-D935-47A1-ADB3-09FAC23BBDB7}" presName="aSpace" presStyleCnt="0"/>
      <dgm:spPr/>
    </dgm:pt>
    <dgm:pt modelId="{BB87EFAA-FCD2-4591-B0FF-FEA728D61238}" type="pres">
      <dgm:prSet presAssocID="{DB35A52C-7F0F-46F8-AA9E-33AF8FA2DF14}" presName="compNode" presStyleCnt="0"/>
      <dgm:spPr/>
    </dgm:pt>
    <dgm:pt modelId="{D1D13284-8E9B-4B21-8B44-EFF06DE1DE99}" type="pres">
      <dgm:prSet presAssocID="{DB35A52C-7F0F-46F8-AA9E-33AF8FA2DF14}" presName="noGeometry" presStyleCnt="0"/>
      <dgm:spPr/>
    </dgm:pt>
    <dgm:pt modelId="{06831B88-496C-4221-982F-835892143EF8}" type="pres">
      <dgm:prSet presAssocID="{DB35A52C-7F0F-46F8-AA9E-33AF8FA2DF14}" presName="childTextVisible" presStyleLbl="bgAccFollowNode1" presStyleIdx="3" presStyleCnt="8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  <a:ln>
          <a:solidFill>
            <a:schemeClr val="bg1"/>
          </a:solidFill>
        </a:ln>
      </dgm:spPr>
    </dgm:pt>
    <dgm:pt modelId="{AEE4D2B8-BC24-4966-A442-7CE60384DC0C}" type="pres">
      <dgm:prSet presAssocID="{DB35A52C-7F0F-46F8-AA9E-33AF8FA2DF14}" presName="childTextHidden" presStyleLbl="bgAccFollowNode1" presStyleIdx="3" presStyleCnt="8"/>
      <dgm:spPr/>
    </dgm:pt>
    <dgm:pt modelId="{05693E6B-715A-4DFF-BB6F-F6CDF5566722}" type="pres">
      <dgm:prSet presAssocID="{DB35A52C-7F0F-46F8-AA9E-33AF8FA2DF1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48EF86-E9EE-434F-98BC-89AADEE9BB06}" type="pres">
      <dgm:prSet presAssocID="{DB35A52C-7F0F-46F8-AA9E-33AF8FA2DF14}" presName="aSpace" presStyleCnt="0"/>
      <dgm:spPr/>
    </dgm:pt>
    <dgm:pt modelId="{F6F7ACF3-EFB1-4710-8834-446C5C24347C}" type="pres">
      <dgm:prSet presAssocID="{8B48BEA4-00BE-4A66-9D17-A0B6CE43F2E9}" presName="compNode" presStyleCnt="0"/>
      <dgm:spPr/>
    </dgm:pt>
    <dgm:pt modelId="{AD3DAE40-7328-49AC-81A1-0F249F7C5403}" type="pres">
      <dgm:prSet presAssocID="{8B48BEA4-00BE-4A66-9D17-A0B6CE43F2E9}" presName="noGeometry" presStyleCnt="0"/>
      <dgm:spPr/>
    </dgm:pt>
    <dgm:pt modelId="{057A7547-0960-4FC8-B530-83D888730663}" type="pres">
      <dgm:prSet presAssocID="{8B48BEA4-00BE-4A66-9D17-A0B6CE43F2E9}" presName="childTextVisible" presStyleLbl="bgAccFollowNode1" presStyleIdx="4" presStyleCnt="8">
        <dgm:presLayoutVars>
          <dgm:bulletEnabled val="1"/>
        </dgm:presLayoutVars>
      </dgm:prSet>
      <dgm:spPr>
        <a:solidFill>
          <a:schemeClr val="accent6">
            <a:alpha val="90000"/>
          </a:schemeClr>
        </a:solidFill>
        <a:ln>
          <a:solidFill>
            <a:schemeClr val="bg1"/>
          </a:solidFill>
        </a:ln>
      </dgm:spPr>
    </dgm:pt>
    <dgm:pt modelId="{B3913451-5A13-45D4-A0C9-3FAD7584AE42}" type="pres">
      <dgm:prSet presAssocID="{8B48BEA4-00BE-4A66-9D17-A0B6CE43F2E9}" presName="childTextHidden" presStyleLbl="bgAccFollowNode1" presStyleIdx="4" presStyleCnt="8"/>
      <dgm:spPr/>
    </dgm:pt>
    <dgm:pt modelId="{1EE9D09E-B725-4AC0-9FAE-C2B265411FB0}" type="pres">
      <dgm:prSet presAssocID="{8B48BEA4-00BE-4A66-9D17-A0B6CE43F2E9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668ADFF-276D-47D1-BAE1-A8A6A1239BA6}" type="pres">
      <dgm:prSet presAssocID="{8B48BEA4-00BE-4A66-9D17-A0B6CE43F2E9}" presName="aSpace" presStyleCnt="0"/>
      <dgm:spPr/>
    </dgm:pt>
    <dgm:pt modelId="{280AFFC3-FBCB-42E0-8308-591F720CA4B6}" type="pres">
      <dgm:prSet presAssocID="{22F4FF20-D29D-494D-A129-537822AD0833}" presName="compNode" presStyleCnt="0"/>
      <dgm:spPr/>
    </dgm:pt>
    <dgm:pt modelId="{9DFDDA16-B642-4CA8-B406-23DE8DBFC58D}" type="pres">
      <dgm:prSet presAssocID="{22F4FF20-D29D-494D-A129-537822AD0833}" presName="noGeometry" presStyleCnt="0"/>
      <dgm:spPr/>
    </dgm:pt>
    <dgm:pt modelId="{82F03525-A92F-4896-895F-85CCEADF98AC}" type="pres">
      <dgm:prSet presAssocID="{22F4FF20-D29D-494D-A129-537822AD0833}" presName="childTextVisible" presStyleLbl="bgAccFollowNode1" presStyleIdx="5" presStyleCnt="8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  <a:ln>
          <a:solidFill>
            <a:schemeClr val="bg1"/>
          </a:solidFill>
        </a:ln>
      </dgm:spPr>
    </dgm:pt>
    <dgm:pt modelId="{FF5AFAAB-B84D-48B9-812D-C52CA6371F75}" type="pres">
      <dgm:prSet presAssocID="{22F4FF20-D29D-494D-A129-537822AD0833}" presName="childTextHidden" presStyleLbl="bgAccFollowNode1" presStyleIdx="5" presStyleCnt="8"/>
      <dgm:spPr/>
    </dgm:pt>
    <dgm:pt modelId="{07D60EDD-9528-487A-8DE2-6D40697BFE18}" type="pres">
      <dgm:prSet presAssocID="{22F4FF20-D29D-494D-A129-537822AD0833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B22DA2-BC9E-45F6-B9B2-F083594FF090}" type="pres">
      <dgm:prSet presAssocID="{22F4FF20-D29D-494D-A129-537822AD0833}" presName="aSpace" presStyleCnt="0"/>
      <dgm:spPr/>
    </dgm:pt>
    <dgm:pt modelId="{9CD8A32A-9AB3-49F9-B1F5-12E6AAE9BEF6}" type="pres">
      <dgm:prSet presAssocID="{671A698F-6391-4F4F-BB39-AB9A5D789C09}" presName="compNode" presStyleCnt="0"/>
      <dgm:spPr/>
    </dgm:pt>
    <dgm:pt modelId="{AF56BCD3-E554-44A2-95C9-8A713575B285}" type="pres">
      <dgm:prSet presAssocID="{671A698F-6391-4F4F-BB39-AB9A5D789C09}" presName="noGeometry" presStyleCnt="0"/>
      <dgm:spPr/>
    </dgm:pt>
    <dgm:pt modelId="{3BD13078-0FA2-443E-992C-8A33E43F3FEF}" type="pres">
      <dgm:prSet presAssocID="{671A698F-6391-4F4F-BB39-AB9A5D789C09}" presName="childTextVisible" presStyleLbl="bgAccFollowNode1" presStyleIdx="6" presStyleCnt="8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  <a:ln>
          <a:solidFill>
            <a:schemeClr val="bg1"/>
          </a:solidFill>
        </a:ln>
      </dgm:spPr>
    </dgm:pt>
    <dgm:pt modelId="{98670C31-953F-4053-AB52-0FB805C324E8}" type="pres">
      <dgm:prSet presAssocID="{671A698F-6391-4F4F-BB39-AB9A5D789C09}" presName="childTextHidden" presStyleLbl="bgAccFollowNode1" presStyleIdx="6" presStyleCnt="8"/>
      <dgm:spPr/>
    </dgm:pt>
    <dgm:pt modelId="{39FB604F-759F-4955-9639-C469B304DD03}" type="pres">
      <dgm:prSet presAssocID="{671A698F-6391-4F4F-BB39-AB9A5D789C09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317412-AE9A-43D7-AFCB-CAB215F6CDC3}" type="pres">
      <dgm:prSet presAssocID="{671A698F-6391-4F4F-BB39-AB9A5D789C09}" presName="aSpace" presStyleCnt="0"/>
      <dgm:spPr/>
    </dgm:pt>
    <dgm:pt modelId="{4EA06D4D-4F16-42D5-B9B6-1213DC243E1A}" type="pres">
      <dgm:prSet presAssocID="{4A97F090-2294-4E29-8297-8B5267FE0FA3}" presName="compNode" presStyleCnt="0"/>
      <dgm:spPr/>
    </dgm:pt>
    <dgm:pt modelId="{D2D57B5F-87D9-4017-94D0-56DD53F9128D}" type="pres">
      <dgm:prSet presAssocID="{4A97F090-2294-4E29-8297-8B5267FE0FA3}" presName="noGeometry" presStyleCnt="0"/>
      <dgm:spPr/>
    </dgm:pt>
    <dgm:pt modelId="{984DF105-2075-48AB-BFD9-FD33291D83DC}" type="pres">
      <dgm:prSet presAssocID="{4A97F090-2294-4E29-8297-8B5267FE0FA3}" presName="childTextVisible" presStyleLbl="bgAccFollowNode1" presStyleIdx="7" presStyleCnt="8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solidFill>
            <a:schemeClr val="bg1"/>
          </a:solidFill>
        </a:ln>
      </dgm:spPr>
    </dgm:pt>
    <dgm:pt modelId="{FFF51FCC-4667-4FEF-BCDC-1D86E30C8ABE}" type="pres">
      <dgm:prSet presAssocID="{4A97F090-2294-4E29-8297-8B5267FE0FA3}" presName="childTextHidden" presStyleLbl="bgAccFollowNode1" presStyleIdx="7" presStyleCnt="8"/>
      <dgm:spPr/>
    </dgm:pt>
    <dgm:pt modelId="{A1019DCC-E9F6-4770-BC63-B169BB094320}" type="pres">
      <dgm:prSet presAssocID="{4A97F090-2294-4E29-8297-8B5267FE0FA3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BCF3946-231B-4299-913E-1C33FC584590}" srcId="{B66B7E01-E451-4DEE-93FB-65C6FBF7AB58}" destId="{671A698F-6391-4F4F-BB39-AB9A5D789C09}" srcOrd="6" destOrd="0" parTransId="{4CE16D5C-7210-4BE5-BD9A-E9A66F4FDC11}" sibTransId="{B6307185-BBFE-4E5B-B4B5-0BC133113CB2}"/>
    <dgm:cxn modelId="{99D43719-6C02-4CF5-9793-CE8B115C0EAA}" type="presOf" srcId="{671A698F-6391-4F4F-BB39-AB9A5D789C09}" destId="{39FB604F-759F-4955-9639-C469B304DD03}" srcOrd="0" destOrd="0" presId="urn:microsoft.com/office/officeart/2005/8/layout/hProcess6"/>
    <dgm:cxn modelId="{DC985248-E295-47CC-9E90-033ADEA037AF}" type="presOf" srcId="{8F6A8C66-E9F4-4C6D-BBC4-4645FF1CC798}" destId="{88253C4D-2BF0-4FCE-8CBB-58E4A81486F0}" srcOrd="0" destOrd="0" presId="urn:microsoft.com/office/officeart/2005/8/layout/hProcess6"/>
    <dgm:cxn modelId="{5FA5759E-4480-42A6-8854-72EBBB712390}" type="presOf" srcId="{B66B7E01-E451-4DEE-93FB-65C6FBF7AB58}" destId="{E6F11864-4C2F-44C8-9BE4-FB64259833D3}" srcOrd="0" destOrd="0" presId="urn:microsoft.com/office/officeart/2005/8/layout/hProcess6"/>
    <dgm:cxn modelId="{EEEBA638-2CDA-46A3-9B38-487AD2ADC803}" srcId="{B66B7E01-E451-4DEE-93FB-65C6FBF7AB58}" destId="{4A97F090-2294-4E29-8297-8B5267FE0FA3}" srcOrd="7" destOrd="0" parTransId="{BAB5E1AF-57D4-46A9-90DD-BB10D520BB95}" sibTransId="{3003BA03-A083-40DD-9834-4848E0D17F62}"/>
    <dgm:cxn modelId="{BFCB89D5-E8EB-4885-ABBD-7458A5B11F20}" type="presOf" srcId="{3E9C4B36-D935-47A1-ADB3-09FAC23BBDB7}" destId="{67857E71-8127-4EA1-BCA8-CD1F9F465CCC}" srcOrd="0" destOrd="0" presId="urn:microsoft.com/office/officeart/2005/8/layout/hProcess6"/>
    <dgm:cxn modelId="{A3485681-832F-46B1-AE03-5173EB2FCF88}" srcId="{B66B7E01-E451-4DEE-93FB-65C6FBF7AB58}" destId="{22F4FF20-D29D-494D-A129-537822AD0833}" srcOrd="5" destOrd="0" parTransId="{6E3392B0-FD36-46A9-8484-AEE6D7360977}" sibTransId="{4A6A01EF-2252-46D8-9001-9ED2310F1BA5}"/>
    <dgm:cxn modelId="{353F0274-D9B3-4B1E-B805-CD92146728AA}" type="presOf" srcId="{DB35A52C-7F0F-46F8-AA9E-33AF8FA2DF14}" destId="{05693E6B-715A-4DFF-BB6F-F6CDF5566722}" srcOrd="0" destOrd="0" presId="urn:microsoft.com/office/officeart/2005/8/layout/hProcess6"/>
    <dgm:cxn modelId="{6D7AB318-CAA8-485F-851A-52C7E82FA749}" srcId="{B66B7E01-E451-4DEE-93FB-65C6FBF7AB58}" destId="{8B48BEA4-00BE-4A66-9D17-A0B6CE43F2E9}" srcOrd="4" destOrd="0" parTransId="{903E7B41-28F4-4D68-A23D-A7E82379E385}" sibTransId="{6B494F58-BA14-47AA-B189-A5EB92C61BC1}"/>
    <dgm:cxn modelId="{C68F7CC3-ED27-4871-9154-D1A0DF9607ED}" srcId="{B66B7E01-E451-4DEE-93FB-65C6FBF7AB58}" destId="{4F661DCD-48F1-44DF-A8A2-15DDAEAEB4B5}" srcOrd="0" destOrd="0" parTransId="{28871A14-20D0-4B05-89AC-6EEF969FD591}" sibTransId="{CCC636C3-472F-4792-9014-1F3C32364A05}"/>
    <dgm:cxn modelId="{CB51F305-422A-444B-A53D-6C11B6ED0676}" type="presOf" srcId="{22F4FF20-D29D-494D-A129-537822AD0833}" destId="{07D60EDD-9528-487A-8DE2-6D40697BFE18}" srcOrd="0" destOrd="0" presId="urn:microsoft.com/office/officeart/2005/8/layout/hProcess6"/>
    <dgm:cxn modelId="{E33E4505-252D-4B28-B412-8785F7B5C0A1}" srcId="{B66B7E01-E451-4DEE-93FB-65C6FBF7AB58}" destId="{8F6A8C66-E9F4-4C6D-BBC4-4645FF1CC798}" srcOrd="1" destOrd="0" parTransId="{A3528243-144C-422D-BD5E-7AB7A42802B4}" sibTransId="{5CAE44C6-129B-4666-8D38-BB43770482C7}"/>
    <dgm:cxn modelId="{9EE49C1C-57A5-42D2-85BD-D48F305C6430}" type="presOf" srcId="{4F661DCD-48F1-44DF-A8A2-15DDAEAEB4B5}" destId="{5DD6F1CC-8F3A-4DE0-8A6B-5A0DC74663D3}" srcOrd="0" destOrd="0" presId="urn:microsoft.com/office/officeart/2005/8/layout/hProcess6"/>
    <dgm:cxn modelId="{753F3636-F19A-4213-BD51-8C1E1F818E82}" type="presOf" srcId="{8B48BEA4-00BE-4A66-9D17-A0B6CE43F2E9}" destId="{1EE9D09E-B725-4AC0-9FAE-C2B265411FB0}" srcOrd="0" destOrd="0" presId="urn:microsoft.com/office/officeart/2005/8/layout/hProcess6"/>
    <dgm:cxn modelId="{A01A24D9-44EE-4505-BC6F-37935B34E7A9}" srcId="{B66B7E01-E451-4DEE-93FB-65C6FBF7AB58}" destId="{3E9C4B36-D935-47A1-ADB3-09FAC23BBDB7}" srcOrd="2" destOrd="0" parTransId="{CCCADA0C-9D0F-46F2-8343-2F09B1979CDB}" sibTransId="{8B18284D-A267-4181-9489-AA7C4E3C1878}"/>
    <dgm:cxn modelId="{A787FA7B-4E2A-4120-BB1D-0CC647A4B1FC}" srcId="{B66B7E01-E451-4DEE-93FB-65C6FBF7AB58}" destId="{DB35A52C-7F0F-46F8-AA9E-33AF8FA2DF14}" srcOrd="3" destOrd="0" parTransId="{EF68C968-F807-4534-AF54-91D80D9D9465}" sibTransId="{49F0FD81-8CD5-4F9C-8F0F-01E88E88E3DF}"/>
    <dgm:cxn modelId="{4005A991-04F2-4A02-9907-60A713D26334}" type="presOf" srcId="{4A97F090-2294-4E29-8297-8B5267FE0FA3}" destId="{A1019DCC-E9F6-4770-BC63-B169BB094320}" srcOrd="0" destOrd="0" presId="urn:microsoft.com/office/officeart/2005/8/layout/hProcess6"/>
    <dgm:cxn modelId="{4877137D-64D0-476E-97CF-63D9067A464B}" type="presParOf" srcId="{E6F11864-4C2F-44C8-9BE4-FB64259833D3}" destId="{6FBC3EA2-E887-4E14-B389-7C06653B3428}" srcOrd="0" destOrd="0" presId="urn:microsoft.com/office/officeart/2005/8/layout/hProcess6"/>
    <dgm:cxn modelId="{80C33EDA-E7AF-472E-A2EF-3B4BB0A3EAB9}" type="presParOf" srcId="{6FBC3EA2-E887-4E14-B389-7C06653B3428}" destId="{FFDE1CE1-9831-411A-8774-83CABA51FF8E}" srcOrd="0" destOrd="0" presId="urn:microsoft.com/office/officeart/2005/8/layout/hProcess6"/>
    <dgm:cxn modelId="{58EE5558-EF3E-4EC2-A53A-2C28B5E67209}" type="presParOf" srcId="{6FBC3EA2-E887-4E14-B389-7C06653B3428}" destId="{58B7C382-BE22-4F4D-ADB6-6581B39B93DF}" srcOrd="1" destOrd="0" presId="urn:microsoft.com/office/officeart/2005/8/layout/hProcess6"/>
    <dgm:cxn modelId="{1F33EFE6-6E0C-4E63-8564-65B7FAB36C5D}" type="presParOf" srcId="{6FBC3EA2-E887-4E14-B389-7C06653B3428}" destId="{ED62BD82-B4BC-4457-81F6-C69B7AD05382}" srcOrd="2" destOrd="0" presId="urn:microsoft.com/office/officeart/2005/8/layout/hProcess6"/>
    <dgm:cxn modelId="{EED73FC1-9B6D-4ACF-8F9E-49E7747A65A1}" type="presParOf" srcId="{6FBC3EA2-E887-4E14-B389-7C06653B3428}" destId="{5DD6F1CC-8F3A-4DE0-8A6B-5A0DC74663D3}" srcOrd="3" destOrd="0" presId="urn:microsoft.com/office/officeart/2005/8/layout/hProcess6"/>
    <dgm:cxn modelId="{32214257-CEC4-4F45-A0DE-DDE376FF520E}" type="presParOf" srcId="{E6F11864-4C2F-44C8-9BE4-FB64259833D3}" destId="{C257CD86-86D7-4543-BA72-50E96FA37379}" srcOrd="1" destOrd="0" presId="urn:microsoft.com/office/officeart/2005/8/layout/hProcess6"/>
    <dgm:cxn modelId="{E1A03535-A11D-4318-B8AA-9E067C61344B}" type="presParOf" srcId="{E6F11864-4C2F-44C8-9BE4-FB64259833D3}" destId="{F2DC2CBD-BBF3-44BA-B33E-88C753B44C7B}" srcOrd="2" destOrd="0" presId="urn:microsoft.com/office/officeart/2005/8/layout/hProcess6"/>
    <dgm:cxn modelId="{78D627D6-F39D-461A-8D28-0479613EEF5F}" type="presParOf" srcId="{F2DC2CBD-BBF3-44BA-B33E-88C753B44C7B}" destId="{013E5DCB-92E5-4A8D-828B-385E8732B5B5}" srcOrd="0" destOrd="0" presId="urn:microsoft.com/office/officeart/2005/8/layout/hProcess6"/>
    <dgm:cxn modelId="{5DA36937-A3C3-440B-8F8D-E2552BB935C4}" type="presParOf" srcId="{F2DC2CBD-BBF3-44BA-B33E-88C753B44C7B}" destId="{B70A14DC-3D25-4CA7-8CB8-0FB7E9079C04}" srcOrd="1" destOrd="0" presId="urn:microsoft.com/office/officeart/2005/8/layout/hProcess6"/>
    <dgm:cxn modelId="{767F4E96-8EA1-4BC6-80B0-AA0F6D035564}" type="presParOf" srcId="{F2DC2CBD-BBF3-44BA-B33E-88C753B44C7B}" destId="{5773E26D-CCB5-4638-A096-2403079573E5}" srcOrd="2" destOrd="0" presId="urn:microsoft.com/office/officeart/2005/8/layout/hProcess6"/>
    <dgm:cxn modelId="{04D6DCDF-B53D-4C8E-BCBD-53234623846F}" type="presParOf" srcId="{F2DC2CBD-BBF3-44BA-B33E-88C753B44C7B}" destId="{88253C4D-2BF0-4FCE-8CBB-58E4A81486F0}" srcOrd="3" destOrd="0" presId="urn:microsoft.com/office/officeart/2005/8/layout/hProcess6"/>
    <dgm:cxn modelId="{0EE61872-B495-4CB3-A58C-90864EC70616}" type="presParOf" srcId="{E6F11864-4C2F-44C8-9BE4-FB64259833D3}" destId="{A7C68E0B-2C75-4631-A825-C6988BE4D10D}" srcOrd="3" destOrd="0" presId="urn:microsoft.com/office/officeart/2005/8/layout/hProcess6"/>
    <dgm:cxn modelId="{EADFA8C1-D08C-4EEB-8F90-63603F5F7B01}" type="presParOf" srcId="{E6F11864-4C2F-44C8-9BE4-FB64259833D3}" destId="{41210E6A-8395-4208-84B9-0B0495B39B93}" srcOrd="4" destOrd="0" presId="urn:microsoft.com/office/officeart/2005/8/layout/hProcess6"/>
    <dgm:cxn modelId="{A4A5937A-CA98-49FB-ADA9-FA5A563E3868}" type="presParOf" srcId="{41210E6A-8395-4208-84B9-0B0495B39B93}" destId="{1762A881-CC35-46B4-B06D-C899B99D89ED}" srcOrd="0" destOrd="0" presId="urn:microsoft.com/office/officeart/2005/8/layout/hProcess6"/>
    <dgm:cxn modelId="{B07CDAD7-8531-40BB-95C7-7B04E1FF3C67}" type="presParOf" srcId="{41210E6A-8395-4208-84B9-0B0495B39B93}" destId="{40771E12-28E6-44D4-9822-777964D710A7}" srcOrd="1" destOrd="0" presId="urn:microsoft.com/office/officeart/2005/8/layout/hProcess6"/>
    <dgm:cxn modelId="{98B73C87-B4D4-48F3-BE2A-389631AE8ACD}" type="presParOf" srcId="{41210E6A-8395-4208-84B9-0B0495B39B93}" destId="{0A65ABEB-C835-4866-BA2E-12ECC2AF93FA}" srcOrd="2" destOrd="0" presId="urn:microsoft.com/office/officeart/2005/8/layout/hProcess6"/>
    <dgm:cxn modelId="{274E1387-7F28-4D13-A231-DF9DF5929C54}" type="presParOf" srcId="{41210E6A-8395-4208-84B9-0B0495B39B93}" destId="{67857E71-8127-4EA1-BCA8-CD1F9F465CCC}" srcOrd="3" destOrd="0" presId="urn:microsoft.com/office/officeart/2005/8/layout/hProcess6"/>
    <dgm:cxn modelId="{633F18F8-A3B5-4650-A38B-72FCB5A14382}" type="presParOf" srcId="{E6F11864-4C2F-44C8-9BE4-FB64259833D3}" destId="{16E4C3C8-4B5E-42AA-8D4E-3A95743F3937}" srcOrd="5" destOrd="0" presId="urn:microsoft.com/office/officeart/2005/8/layout/hProcess6"/>
    <dgm:cxn modelId="{8098C498-1310-4218-B171-26B1C647E8E0}" type="presParOf" srcId="{E6F11864-4C2F-44C8-9BE4-FB64259833D3}" destId="{BB87EFAA-FCD2-4591-B0FF-FEA728D61238}" srcOrd="6" destOrd="0" presId="urn:microsoft.com/office/officeart/2005/8/layout/hProcess6"/>
    <dgm:cxn modelId="{007D86B6-C83A-47D0-9817-16DEA050FE54}" type="presParOf" srcId="{BB87EFAA-FCD2-4591-B0FF-FEA728D61238}" destId="{D1D13284-8E9B-4B21-8B44-EFF06DE1DE99}" srcOrd="0" destOrd="0" presId="urn:microsoft.com/office/officeart/2005/8/layout/hProcess6"/>
    <dgm:cxn modelId="{66C3AF5A-FC3E-4777-82EB-9ABC0FEB943A}" type="presParOf" srcId="{BB87EFAA-FCD2-4591-B0FF-FEA728D61238}" destId="{06831B88-496C-4221-982F-835892143EF8}" srcOrd="1" destOrd="0" presId="urn:microsoft.com/office/officeart/2005/8/layout/hProcess6"/>
    <dgm:cxn modelId="{8AF864D5-10D7-409B-9168-D8C6F505D3DB}" type="presParOf" srcId="{BB87EFAA-FCD2-4591-B0FF-FEA728D61238}" destId="{AEE4D2B8-BC24-4966-A442-7CE60384DC0C}" srcOrd="2" destOrd="0" presId="urn:microsoft.com/office/officeart/2005/8/layout/hProcess6"/>
    <dgm:cxn modelId="{03088468-0FB2-447A-8439-280610CB55B1}" type="presParOf" srcId="{BB87EFAA-FCD2-4591-B0FF-FEA728D61238}" destId="{05693E6B-715A-4DFF-BB6F-F6CDF5566722}" srcOrd="3" destOrd="0" presId="urn:microsoft.com/office/officeart/2005/8/layout/hProcess6"/>
    <dgm:cxn modelId="{DD25C3F8-0FAE-4DD9-B8F0-D5E4C6476AB8}" type="presParOf" srcId="{E6F11864-4C2F-44C8-9BE4-FB64259833D3}" destId="{8648EF86-E9EE-434F-98BC-89AADEE9BB06}" srcOrd="7" destOrd="0" presId="urn:microsoft.com/office/officeart/2005/8/layout/hProcess6"/>
    <dgm:cxn modelId="{CF29FFFB-564D-4CDA-B73B-661DA4768C9D}" type="presParOf" srcId="{E6F11864-4C2F-44C8-9BE4-FB64259833D3}" destId="{F6F7ACF3-EFB1-4710-8834-446C5C24347C}" srcOrd="8" destOrd="0" presId="urn:microsoft.com/office/officeart/2005/8/layout/hProcess6"/>
    <dgm:cxn modelId="{51004D95-F4A5-4638-8C20-E780879795CF}" type="presParOf" srcId="{F6F7ACF3-EFB1-4710-8834-446C5C24347C}" destId="{AD3DAE40-7328-49AC-81A1-0F249F7C5403}" srcOrd="0" destOrd="0" presId="urn:microsoft.com/office/officeart/2005/8/layout/hProcess6"/>
    <dgm:cxn modelId="{87331B1A-C1F7-4E75-B94D-FA763A37B3D6}" type="presParOf" srcId="{F6F7ACF3-EFB1-4710-8834-446C5C24347C}" destId="{057A7547-0960-4FC8-B530-83D888730663}" srcOrd="1" destOrd="0" presId="urn:microsoft.com/office/officeart/2005/8/layout/hProcess6"/>
    <dgm:cxn modelId="{D35D9757-3192-4E11-81B6-9927D7A1248C}" type="presParOf" srcId="{F6F7ACF3-EFB1-4710-8834-446C5C24347C}" destId="{B3913451-5A13-45D4-A0C9-3FAD7584AE42}" srcOrd="2" destOrd="0" presId="urn:microsoft.com/office/officeart/2005/8/layout/hProcess6"/>
    <dgm:cxn modelId="{888BEFF3-1A49-44C3-BC4B-F9C51DCD3B21}" type="presParOf" srcId="{F6F7ACF3-EFB1-4710-8834-446C5C24347C}" destId="{1EE9D09E-B725-4AC0-9FAE-C2B265411FB0}" srcOrd="3" destOrd="0" presId="urn:microsoft.com/office/officeart/2005/8/layout/hProcess6"/>
    <dgm:cxn modelId="{383821B7-1DB9-48E4-92D9-0FE04EEE9C12}" type="presParOf" srcId="{E6F11864-4C2F-44C8-9BE4-FB64259833D3}" destId="{0668ADFF-276D-47D1-BAE1-A8A6A1239BA6}" srcOrd="9" destOrd="0" presId="urn:microsoft.com/office/officeart/2005/8/layout/hProcess6"/>
    <dgm:cxn modelId="{AD82B287-5D17-417C-852A-2B36C0A57AA9}" type="presParOf" srcId="{E6F11864-4C2F-44C8-9BE4-FB64259833D3}" destId="{280AFFC3-FBCB-42E0-8308-591F720CA4B6}" srcOrd="10" destOrd="0" presId="urn:microsoft.com/office/officeart/2005/8/layout/hProcess6"/>
    <dgm:cxn modelId="{CF469451-6E69-4885-8529-B61529B417F9}" type="presParOf" srcId="{280AFFC3-FBCB-42E0-8308-591F720CA4B6}" destId="{9DFDDA16-B642-4CA8-B406-23DE8DBFC58D}" srcOrd="0" destOrd="0" presId="urn:microsoft.com/office/officeart/2005/8/layout/hProcess6"/>
    <dgm:cxn modelId="{6C37C663-DC79-4E8C-8C5E-1E7536F8E670}" type="presParOf" srcId="{280AFFC3-FBCB-42E0-8308-591F720CA4B6}" destId="{82F03525-A92F-4896-895F-85CCEADF98AC}" srcOrd="1" destOrd="0" presId="urn:microsoft.com/office/officeart/2005/8/layout/hProcess6"/>
    <dgm:cxn modelId="{7164F6DE-1051-46A2-8CFB-7A66A324E76D}" type="presParOf" srcId="{280AFFC3-FBCB-42E0-8308-591F720CA4B6}" destId="{FF5AFAAB-B84D-48B9-812D-C52CA6371F75}" srcOrd="2" destOrd="0" presId="urn:microsoft.com/office/officeart/2005/8/layout/hProcess6"/>
    <dgm:cxn modelId="{CE5F65CD-6F9A-41ED-9742-0014F136BA80}" type="presParOf" srcId="{280AFFC3-FBCB-42E0-8308-591F720CA4B6}" destId="{07D60EDD-9528-487A-8DE2-6D40697BFE18}" srcOrd="3" destOrd="0" presId="urn:microsoft.com/office/officeart/2005/8/layout/hProcess6"/>
    <dgm:cxn modelId="{0CA3DF5C-7096-48BB-9CA0-B67B4D736A9C}" type="presParOf" srcId="{E6F11864-4C2F-44C8-9BE4-FB64259833D3}" destId="{1DB22DA2-BC9E-45F6-B9B2-F083594FF090}" srcOrd="11" destOrd="0" presId="urn:microsoft.com/office/officeart/2005/8/layout/hProcess6"/>
    <dgm:cxn modelId="{BB2FCE38-1133-4518-ABA7-4DFE5348876B}" type="presParOf" srcId="{E6F11864-4C2F-44C8-9BE4-FB64259833D3}" destId="{9CD8A32A-9AB3-49F9-B1F5-12E6AAE9BEF6}" srcOrd="12" destOrd="0" presId="urn:microsoft.com/office/officeart/2005/8/layout/hProcess6"/>
    <dgm:cxn modelId="{B08676BD-6F5B-4B93-95BD-61F0F4DFCB3A}" type="presParOf" srcId="{9CD8A32A-9AB3-49F9-B1F5-12E6AAE9BEF6}" destId="{AF56BCD3-E554-44A2-95C9-8A713575B285}" srcOrd="0" destOrd="0" presId="urn:microsoft.com/office/officeart/2005/8/layout/hProcess6"/>
    <dgm:cxn modelId="{13667AB8-E6B8-48B8-B8D9-BB8920AF99B2}" type="presParOf" srcId="{9CD8A32A-9AB3-49F9-B1F5-12E6AAE9BEF6}" destId="{3BD13078-0FA2-443E-992C-8A33E43F3FEF}" srcOrd="1" destOrd="0" presId="urn:microsoft.com/office/officeart/2005/8/layout/hProcess6"/>
    <dgm:cxn modelId="{CD90ABEF-A763-42E8-A954-368AEB2B226E}" type="presParOf" srcId="{9CD8A32A-9AB3-49F9-B1F5-12E6AAE9BEF6}" destId="{98670C31-953F-4053-AB52-0FB805C324E8}" srcOrd="2" destOrd="0" presId="urn:microsoft.com/office/officeart/2005/8/layout/hProcess6"/>
    <dgm:cxn modelId="{AD24A7B4-0CEB-49F5-A006-414BB679C700}" type="presParOf" srcId="{9CD8A32A-9AB3-49F9-B1F5-12E6AAE9BEF6}" destId="{39FB604F-759F-4955-9639-C469B304DD03}" srcOrd="3" destOrd="0" presId="urn:microsoft.com/office/officeart/2005/8/layout/hProcess6"/>
    <dgm:cxn modelId="{4F58A1B7-A961-4593-92CE-E253983E28EF}" type="presParOf" srcId="{E6F11864-4C2F-44C8-9BE4-FB64259833D3}" destId="{86317412-AE9A-43D7-AFCB-CAB215F6CDC3}" srcOrd="13" destOrd="0" presId="urn:microsoft.com/office/officeart/2005/8/layout/hProcess6"/>
    <dgm:cxn modelId="{0F4AF927-F5C8-4EF2-84C9-233FBEF941A6}" type="presParOf" srcId="{E6F11864-4C2F-44C8-9BE4-FB64259833D3}" destId="{4EA06D4D-4F16-42D5-B9B6-1213DC243E1A}" srcOrd="14" destOrd="0" presId="urn:microsoft.com/office/officeart/2005/8/layout/hProcess6"/>
    <dgm:cxn modelId="{561CD460-515A-4046-86D4-775CF888C125}" type="presParOf" srcId="{4EA06D4D-4F16-42D5-B9B6-1213DC243E1A}" destId="{D2D57B5F-87D9-4017-94D0-56DD53F9128D}" srcOrd="0" destOrd="0" presId="urn:microsoft.com/office/officeart/2005/8/layout/hProcess6"/>
    <dgm:cxn modelId="{A1ECEA7B-9C9A-4A97-AB3A-4DE6C761E2AA}" type="presParOf" srcId="{4EA06D4D-4F16-42D5-B9B6-1213DC243E1A}" destId="{984DF105-2075-48AB-BFD9-FD33291D83DC}" srcOrd="1" destOrd="0" presId="urn:microsoft.com/office/officeart/2005/8/layout/hProcess6"/>
    <dgm:cxn modelId="{0800609C-EF06-456D-B757-0C6DF7DE189A}" type="presParOf" srcId="{4EA06D4D-4F16-42D5-B9B6-1213DC243E1A}" destId="{FFF51FCC-4667-4FEF-BCDC-1D86E30C8ABE}" srcOrd="2" destOrd="0" presId="urn:microsoft.com/office/officeart/2005/8/layout/hProcess6"/>
    <dgm:cxn modelId="{79F6EDBE-9BFE-49F0-B988-6E493DED9CE3}" type="presParOf" srcId="{4EA06D4D-4F16-42D5-B9B6-1213DC243E1A}" destId="{A1019DCC-E9F6-4770-BC63-B169BB094320}" srcOrd="3" destOrd="0" presId="urn:microsoft.com/office/officeart/2005/8/layout/hProcess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B7E01-E451-4DEE-93FB-65C6FBF7AB58}" type="doc">
      <dgm:prSet loTypeId="urn:microsoft.com/office/officeart/2005/8/layout/hProcess6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F6A8C66-E9F4-4C6D-BBC4-4645FF1CC798}">
      <dgm:prSet phldrT="[テキスト]"/>
      <dgm:spPr/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28243-144C-422D-BD5E-7AB7A42802B4}" type="parTrans" cxnId="{E33E4505-252D-4B28-B412-8785F7B5C0A1}">
      <dgm:prSet/>
      <dgm:spPr/>
      <dgm:t>
        <a:bodyPr/>
        <a:lstStyle/>
        <a:p>
          <a:endParaRPr kumimoji="1" lang="ja-JP" altLang="en-US"/>
        </a:p>
      </dgm:t>
    </dgm:pt>
    <dgm:pt modelId="{5CAE44C6-129B-4666-8D38-BB43770482C7}" type="sibTrans" cxnId="{E33E4505-252D-4B28-B412-8785F7B5C0A1}">
      <dgm:prSet/>
      <dgm:spPr/>
      <dgm:t>
        <a:bodyPr/>
        <a:lstStyle/>
        <a:p>
          <a:endParaRPr kumimoji="1" lang="ja-JP" altLang="en-US"/>
        </a:p>
      </dgm:t>
    </dgm:pt>
    <dgm:pt modelId="{DB35A52C-7F0F-46F8-AA9E-33AF8FA2DF14}">
      <dgm:prSet phldrT="[テキスト]"/>
      <dgm:spPr>
        <a:solidFill>
          <a:schemeClr val="accent5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8C968-F807-4534-AF54-91D80D9D9465}" type="parTrans" cxnId="{A787FA7B-4E2A-4120-BB1D-0CC647A4B1FC}">
      <dgm:prSet/>
      <dgm:spPr/>
      <dgm:t>
        <a:bodyPr/>
        <a:lstStyle/>
        <a:p>
          <a:endParaRPr kumimoji="1" lang="ja-JP" altLang="en-US"/>
        </a:p>
      </dgm:t>
    </dgm:pt>
    <dgm:pt modelId="{49F0FD81-8CD5-4F9C-8F0F-01E88E88E3DF}" type="sibTrans" cxnId="{A787FA7B-4E2A-4120-BB1D-0CC647A4B1FC}">
      <dgm:prSet/>
      <dgm:spPr/>
      <dgm:t>
        <a:bodyPr/>
        <a:lstStyle/>
        <a:p>
          <a:endParaRPr kumimoji="1" lang="ja-JP" altLang="en-US"/>
        </a:p>
      </dgm:t>
    </dgm:pt>
    <dgm:pt modelId="{3E9C4B36-D935-47A1-ADB3-09FAC23BBDB7}">
      <dgm:prSet phldrT="[テキスト]"/>
      <dgm:spPr>
        <a:solidFill>
          <a:schemeClr val="accent4"/>
        </a:solidFill>
      </dgm:spPr>
      <dgm:t>
        <a:bodyPr/>
        <a:lstStyle/>
        <a:p>
          <a:endParaRPr kumimoji="1" lang="en-US" altLang="ja-JP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ADA0C-9D0F-46F2-8343-2F09B1979CDB}" type="parTrans" cxnId="{A01A24D9-44EE-4505-BC6F-37935B34E7A9}">
      <dgm:prSet/>
      <dgm:spPr/>
      <dgm:t>
        <a:bodyPr/>
        <a:lstStyle/>
        <a:p>
          <a:endParaRPr kumimoji="1" lang="ja-JP" altLang="en-US"/>
        </a:p>
      </dgm:t>
    </dgm:pt>
    <dgm:pt modelId="{8B18284D-A267-4181-9489-AA7C4E3C1878}" type="sibTrans" cxnId="{A01A24D9-44EE-4505-BC6F-37935B34E7A9}">
      <dgm:prSet/>
      <dgm:spPr/>
      <dgm:t>
        <a:bodyPr/>
        <a:lstStyle/>
        <a:p>
          <a:endParaRPr kumimoji="1" lang="ja-JP" altLang="en-US"/>
        </a:p>
      </dgm:t>
    </dgm:pt>
    <dgm:pt modelId="{4A97F090-2294-4E29-8297-8B5267FE0FA3}">
      <dgm:prSet phldrT="[テキスト]"/>
      <dgm:spPr>
        <a:solidFill>
          <a:schemeClr val="accent2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5E1AF-57D4-46A9-90DD-BB10D520BB95}" type="parTrans" cxnId="{EEEBA638-2CDA-46A3-9B38-487AD2ADC803}">
      <dgm:prSet/>
      <dgm:spPr/>
      <dgm:t>
        <a:bodyPr/>
        <a:lstStyle/>
        <a:p>
          <a:endParaRPr kumimoji="1" lang="ja-JP" altLang="en-US"/>
        </a:p>
      </dgm:t>
    </dgm:pt>
    <dgm:pt modelId="{3003BA03-A083-40DD-9834-4848E0D17F62}" type="sibTrans" cxnId="{EEEBA638-2CDA-46A3-9B38-487AD2ADC803}">
      <dgm:prSet/>
      <dgm:spPr/>
      <dgm:t>
        <a:bodyPr/>
        <a:lstStyle/>
        <a:p>
          <a:endParaRPr kumimoji="1" lang="ja-JP" altLang="en-US"/>
        </a:p>
      </dgm:t>
    </dgm:pt>
    <dgm:pt modelId="{8B48BEA4-00BE-4A66-9D17-A0B6CE43F2E9}">
      <dgm:prSet phldrT="[テキスト]"/>
      <dgm:spPr/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3E7B41-28F4-4D68-A23D-A7E82379E385}" type="parTrans" cxnId="{6D7AB318-CAA8-485F-851A-52C7E82FA749}">
      <dgm:prSet/>
      <dgm:spPr/>
      <dgm:t>
        <a:bodyPr/>
        <a:lstStyle/>
        <a:p>
          <a:endParaRPr kumimoji="1" lang="ja-JP" altLang="en-US"/>
        </a:p>
      </dgm:t>
    </dgm:pt>
    <dgm:pt modelId="{6B494F58-BA14-47AA-B189-A5EB92C61BC1}" type="sibTrans" cxnId="{6D7AB318-CAA8-485F-851A-52C7E82FA749}">
      <dgm:prSet/>
      <dgm:spPr/>
      <dgm:t>
        <a:bodyPr/>
        <a:lstStyle/>
        <a:p>
          <a:endParaRPr kumimoji="1" lang="ja-JP" altLang="en-US"/>
        </a:p>
      </dgm:t>
    </dgm:pt>
    <dgm:pt modelId="{22F4FF20-D29D-494D-A129-537822AD0833}">
      <dgm:prSet phldrT="[テキスト]"/>
      <dgm:spPr>
        <a:solidFill>
          <a:schemeClr val="accent5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3392B0-FD36-46A9-8484-AEE6D7360977}" type="parTrans" cxnId="{A3485681-832F-46B1-AE03-5173EB2FCF88}">
      <dgm:prSet/>
      <dgm:spPr/>
      <dgm:t>
        <a:bodyPr/>
        <a:lstStyle/>
        <a:p>
          <a:endParaRPr kumimoji="1" lang="ja-JP" altLang="en-US"/>
        </a:p>
      </dgm:t>
    </dgm:pt>
    <dgm:pt modelId="{4A6A01EF-2252-46D8-9001-9ED2310F1BA5}" type="sibTrans" cxnId="{A3485681-832F-46B1-AE03-5173EB2FCF88}">
      <dgm:prSet/>
      <dgm:spPr/>
      <dgm:t>
        <a:bodyPr/>
        <a:lstStyle/>
        <a:p>
          <a:endParaRPr kumimoji="1" lang="ja-JP" altLang="en-US"/>
        </a:p>
      </dgm:t>
    </dgm:pt>
    <dgm:pt modelId="{671A698F-6391-4F4F-BB39-AB9A5D789C09}">
      <dgm:prSet phldrT="[テキスト]"/>
      <dgm:spPr>
        <a:solidFill>
          <a:schemeClr val="accent4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16D5C-7210-4BE5-BD9A-E9A66F4FDC11}" type="parTrans" cxnId="{3BCF3946-231B-4299-913E-1C33FC584590}">
      <dgm:prSet/>
      <dgm:spPr/>
      <dgm:t>
        <a:bodyPr/>
        <a:lstStyle/>
        <a:p>
          <a:endParaRPr kumimoji="1" lang="ja-JP" altLang="en-US"/>
        </a:p>
      </dgm:t>
    </dgm:pt>
    <dgm:pt modelId="{B6307185-BBFE-4E5B-B4B5-0BC133113CB2}" type="sibTrans" cxnId="{3BCF3946-231B-4299-913E-1C33FC584590}">
      <dgm:prSet/>
      <dgm:spPr/>
      <dgm:t>
        <a:bodyPr/>
        <a:lstStyle/>
        <a:p>
          <a:endParaRPr kumimoji="1" lang="ja-JP" altLang="en-US"/>
        </a:p>
      </dgm:t>
    </dgm:pt>
    <dgm:pt modelId="{4F661DCD-48F1-44DF-A8A2-15DDAEAEB4B5}">
      <dgm:prSet phldrT="[テキスト]"/>
      <dgm:spPr>
        <a:solidFill>
          <a:schemeClr val="accent2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636C3-472F-4792-9014-1F3C32364A05}" type="sibTrans" cxnId="{C68F7CC3-ED27-4871-9154-D1A0DF9607ED}">
      <dgm:prSet/>
      <dgm:spPr/>
      <dgm:t>
        <a:bodyPr/>
        <a:lstStyle/>
        <a:p>
          <a:endParaRPr kumimoji="1" lang="ja-JP" altLang="en-US"/>
        </a:p>
      </dgm:t>
    </dgm:pt>
    <dgm:pt modelId="{28871A14-20D0-4B05-89AC-6EEF969FD591}" type="parTrans" cxnId="{C68F7CC3-ED27-4871-9154-D1A0DF9607ED}">
      <dgm:prSet/>
      <dgm:spPr/>
      <dgm:t>
        <a:bodyPr/>
        <a:lstStyle/>
        <a:p>
          <a:endParaRPr kumimoji="1" lang="ja-JP" altLang="en-US"/>
        </a:p>
      </dgm:t>
    </dgm:pt>
    <dgm:pt modelId="{E6F11864-4C2F-44C8-9BE4-FB64259833D3}" type="pres">
      <dgm:prSet presAssocID="{B66B7E01-E451-4DEE-93FB-65C6FBF7AB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FBC3EA2-E887-4E14-B389-7C06653B3428}" type="pres">
      <dgm:prSet presAssocID="{4F661DCD-48F1-44DF-A8A2-15DDAEAEB4B5}" presName="compNode" presStyleCnt="0"/>
      <dgm:spPr/>
    </dgm:pt>
    <dgm:pt modelId="{FFDE1CE1-9831-411A-8774-83CABA51FF8E}" type="pres">
      <dgm:prSet presAssocID="{4F661DCD-48F1-44DF-A8A2-15DDAEAEB4B5}" presName="noGeometry" presStyleCnt="0"/>
      <dgm:spPr/>
    </dgm:pt>
    <dgm:pt modelId="{58B7C382-BE22-4F4D-ADB6-6581B39B93DF}" type="pres">
      <dgm:prSet presAssocID="{4F661DCD-48F1-44DF-A8A2-15DDAEAEB4B5}" presName="childTextVisible" presStyleLbl="bgAccFollowNode1" presStyleIdx="0" presStyleCnt="8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solidFill>
            <a:schemeClr val="bg1"/>
          </a:solidFill>
        </a:ln>
      </dgm:spPr>
    </dgm:pt>
    <dgm:pt modelId="{ED62BD82-B4BC-4457-81F6-C69B7AD05382}" type="pres">
      <dgm:prSet presAssocID="{4F661DCD-48F1-44DF-A8A2-15DDAEAEB4B5}" presName="childTextHidden" presStyleLbl="bgAccFollowNode1" presStyleIdx="0" presStyleCnt="8"/>
      <dgm:spPr/>
    </dgm:pt>
    <dgm:pt modelId="{5DD6F1CC-8F3A-4DE0-8A6B-5A0DC74663D3}" type="pres">
      <dgm:prSet presAssocID="{4F661DCD-48F1-44DF-A8A2-15DDAEAEB4B5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57CD86-86D7-4543-BA72-50E96FA37379}" type="pres">
      <dgm:prSet presAssocID="{4F661DCD-48F1-44DF-A8A2-15DDAEAEB4B5}" presName="aSpace" presStyleCnt="0"/>
      <dgm:spPr/>
    </dgm:pt>
    <dgm:pt modelId="{F2DC2CBD-BBF3-44BA-B33E-88C753B44C7B}" type="pres">
      <dgm:prSet presAssocID="{8F6A8C66-E9F4-4C6D-BBC4-4645FF1CC798}" presName="compNode" presStyleCnt="0"/>
      <dgm:spPr/>
    </dgm:pt>
    <dgm:pt modelId="{013E5DCB-92E5-4A8D-828B-385E8732B5B5}" type="pres">
      <dgm:prSet presAssocID="{8F6A8C66-E9F4-4C6D-BBC4-4645FF1CC798}" presName="noGeometry" presStyleCnt="0"/>
      <dgm:spPr/>
    </dgm:pt>
    <dgm:pt modelId="{B70A14DC-3D25-4CA7-8CB8-0FB7E9079C04}" type="pres">
      <dgm:prSet presAssocID="{8F6A8C66-E9F4-4C6D-BBC4-4645FF1CC798}" presName="childTextVisible" presStyleLbl="bgAccFollowNode1" presStyleIdx="1" presStyleCnt="8">
        <dgm:presLayoutVars>
          <dgm:bulletEnabled val="1"/>
        </dgm:presLayoutVars>
      </dgm:prSet>
      <dgm:spPr>
        <a:solidFill>
          <a:schemeClr val="accent3">
            <a:alpha val="90000"/>
          </a:schemeClr>
        </a:solidFill>
        <a:ln>
          <a:solidFill>
            <a:schemeClr val="bg1"/>
          </a:solidFill>
        </a:ln>
      </dgm:spPr>
    </dgm:pt>
    <dgm:pt modelId="{5773E26D-CCB5-4638-A096-2403079573E5}" type="pres">
      <dgm:prSet presAssocID="{8F6A8C66-E9F4-4C6D-BBC4-4645FF1CC798}" presName="childTextHidden" presStyleLbl="bgAccFollowNode1" presStyleIdx="1" presStyleCnt="8"/>
      <dgm:spPr/>
    </dgm:pt>
    <dgm:pt modelId="{88253C4D-2BF0-4FCE-8CBB-58E4A81486F0}" type="pres">
      <dgm:prSet presAssocID="{8F6A8C66-E9F4-4C6D-BBC4-4645FF1CC798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7C68E0B-2C75-4631-A825-C6988BE4D10D}" type="pres">
      <dgm:prSet presAssocID="{8F6A8C66-E9F4-4C6D-BBC4-4645FF1CC798}" presName="aSpace" presStyleCnt="0"/>
      <dgm:spPr/>
    </dgm:pt>
    <dgm:pt modelId="{41210E6A-8395-4208-84B9-0B0495B39B93}" type="pres">
      <dgm:prSet presAssocID="{3E9C4B36-D935-47A1-ADB3-09FAC23BBDB7}" presName="compNode" presStyleCnt="0"/>
      <dgm:spPr/>
    </dgm:pt>
    <dgm:pt modelId="{1762A881-CC35-46B4-B06D-C899B99D89ED}" type="pres">
      <dgm:prSet presAssocID="{3E9C4B36-D935-47A1-ADB3-09FAC23BBDB7}" presName="noGeometry" presStyleCnt="0"/>
      <dgm:spPr/>
    </dgm:pt>
    <dgm:pt modelId="{40771E12-28E6-44D4-9822-777964D710A7}" type="pres">
      <dgm:prSet presAssocID="{3E9C4B36-D935-47A1-ADB3-09FAC23BBDB7}" presName="childTextVisible" presStyleLbl="bgAccFollowNode1" presStyleIdx="2" presStyleCnt="8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  <a:ln>
          <a:solidFill>
            <a:schemeClr val="bg1"/>
          </a:solidFill>
        </a:ln>
      </dgm:spPr>
    </dgm:pt>
    <dgm:pt modelId="{0A65ABEB-C835-4866-BA2E-12ECC2AF93FA}" type="pres">
      <dgm:prSet presAssocID="{3E9C4B36-D935-47A1-ADB3-09FAC23BBDB7}" presName="childTextHidden" presStyleLbl="bgAccFollowNode1" presStyleIdx="2" presStyleCnt="8"/>
      <dgm:spPr/>
    </dgm:pt>
    <dgm:pt modelId="{67857E71-8127-4EA1-BCA8-CD1F9F465CCC}" type="pres">
      <dgm:prSet presAssocID="{3E9C4B36-D935-47A1-ADB3-09FAC23BBDB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E4C3C8-4B5E-42AA-8D4E-3A95743F3937}" type="pres">
      <dgm:prSet presAssocID="{3E9C4B36-D935-47A1-ADB3-09FAC23BBDB7}" presName="aSpace" presStyleCnt="0"/>
      <dgm:spPr/>
    </dgm:pt>
    <dgm:pt modelId="{BB87EFAA-FCD2-4591-B0FF-FEA728D61238}" type="pres">
      <dgm:prSet presAssocID="{DB35A52C-7F0F-46F8-AA9E-33AF8FA2DF14}" presName="compNode" presStyleCnt="0"/>
      <dgm:spPr/>
    </dgm:pt>
    <dgm:pt modelId="{D1D13284-8E9B-4B21-8B44-EFF06DE1DE99}" type="pres">
      <dgm:prSet presAssocID="{DB35A52C-7F0F-46F8-AA9E-33AF8FA2DF14}" presName="noGeometry" presStyleCnt="0"/>
      <dgm:spPr/>
    </dgm:pt>
    <dgm:pt modelId="{06831B88-496C-4221-982F-835892143EF8}" type="pres">
      <dgm:prSet presAssocID="{DB35A52C-7F0F-46F8-AA9E-33AF8FA2DF14}" presName="childTextVisible" presStyleLbl="bgAccFollowNode1" presStyleIdx="3" presStyleCnt="8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  <a:ln>
          <a:solidFill>
            <a:schemeClr val="bg1"/>
          </a:solidFill>
        </a:ln>
      </dgm:spPr>
    </dgm:pt>
    <dgm:pt modelId="{AEE4D2B8-BC24-4966-A442-7CE60384DC0C}" type="pres">
      <dgm:prSet presAssocID="{DB35A52C-7F0F-46F8-AA9E-33AF8FA2DF14}" presName="childTextHidden" presStyleLbl="bgAccFollowNode1" presStyleIdx="3" presStyleCnt="8"/>
      <dgm:spPr/>
    </dgm:pt>
    <dgm:pt modelId="{05693E6B-715A-4DFF-BB6F-F6CDF5566722}" type="pres">
      <dgm:prSet presAssocID="{DB35A52C-7F0F-46F8-AA9E-33AF8FA2DF1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48EF86-E9EE-434F-98BC-89AADEE9BB06}" type="pres">
      <dgm:prSet presAssocID="{DB35A52C-7F0F-46F8-AA9E-33AF8FA2DF14}" presName="aSpace" presStyleCnt="0"/>
      <dgm:spPr/>
    </dgm:pt>
    <dgm:pt modelId="{F6F7ACF3-EFB1-4710-8834-446C5C24347C}" type="pres">
      <dgm:prSet presAssocID="{8B48BEA4-00BE-4A66-9D17-A0B6CE43F2E9}" presName="compNode" presStyleCnt="0"/>
      <dgm:spPr/>
    </dgm:pt>
    <dgm:pt modelId="{AD3DAE40-7328-49AC-81A1-0F249F7C5403}" type="pres">
      <dgm:prSet presAssocID="{8B48BEA4-00BE-4A66-9D17-A0B6CE43F2E9}" presName="noGeometry" presStyleCnt="0"/>
      <dgm:spPr/>
    </dgm:pt>
    <dgm:pt modelId="{057A7547-0960-4FC8-B530-83D888730663}" type="pres">
      <dgm:prSet presAssocID="{8B48BEA4-00BE-4A66-9D17-A0B6CE43F2E9}" presName="childTextVisible" presStyleLbl="bgAccFollowNode1" presStyleIdx="4" presStyleCnt="8">
        <dgm:presLayoutVars>
          <dgm:bulletEnabled val="1"/>
        </dgm:presLayoutVars>
      </dgm:prSet>
      <dgm:spPr>
        <a:solidFill>
          <a:schemeClr val="accent6">
            <a:alpha val="90000"/>
          </a:schemeClr>
        </a:solidFill>
        <a:ln>
          <a:solidFill>
            <a:schemeClr val="bg1"/>
          </a:solidFill>
        </a:ln>
      </dgm:spPr>
    </dgm:pt>
    <dgm:pt modelId="{B3913451-5A13-45D4-A0C9-3FAD7584AE42}" type="pres">
      <dgm:prSet presAssocID="{8B48BEA4-00BE-4A66-9D17-A0B6CE43F2E9}" presName="childTextHidden" presStyleLbl="bgAccFollowNode1" presStyleIdx="4" presStyleCnt="8"/>
      <dgm:spPr/>
    </dgm:pt>
    <dgm:pt modelId="{1EE9D09E-B725-4AC0-9FAE-C2B265411FB0}" type="pres">
      <dgm:prSet presAssocID="{8B48BEA4-00BE-4A66-9D17-A0B6CE43F2E9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668ADFF-276D-47D1-BAE1-A8A6A1239BA6}" type="pres">
      <dgm:prSet presAssocID="{8B48BEA4-00BE-4A66-9D17-A0B6CE43F2E9}" presName="aSpace" presStyleCnt="0"/>
      <dgm:spPr/>
    </dgm:pt>
    <dgm:pt modelId="{280AFFC3-FBCB-42E0-8308-591F720CA4B6}" type="pres">
      <dgm:prSet presAssocID="{22F4FF20-D29D-494D-A129-537822AD0833}" presName="compNode" presStyleCnt="0"/>
      <dgm:spPr/>
    </dgm:pt>
    <dgm:pt modelId="{9DFDDA16-B642-4CA8-B406-23DE8DBFC58D}" type="pres">
      <dgm:prSet presAssocID="{22F4FF20-D29D-494D-A129-537822AD0833}" presName="noGeometry" presStyleCnt="0"/>
      <dgm:spPr/>
    </dgm:pt>
    <dgm:pt modelId="{82F03525-A92F-4896-895F-85CCEADF98AC}" type="pres">
      <dgm:prSet presAssocID="{22F4FF20-D29D-494D-A129-537822AD0833}" presName="childTextVisible" presStyleLbl="bgAccFollowNode1" presStyleIdx="5" presStyleCnt="8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  <a:ln>
          <a:solidFill>
            <a:schemeClr val="bg1"/>
          </a:solidFill>
        </a:ln>
      </dgm:spPr>
    </dgm:pt>
    <dgm:pt modelId="{FF5AFAAB-B84D-48B9-812D-C52CA6371F75}" type="pres">
      <dgm:prSet presAssocID="{22F4FF20-D29D-494D-A129-537822AD0833}" presName="childTextHidden" presStyleLbl="bgAccFollowNode1" presStyleIdx="5" presStyleCnt="8"/>
      <dgm:spPr/>
    </dgm:pt>
    <dgm:pt modelId="{07D60EDD-9528-487A-8DE2-6D40697BFE18}" type="pres">
      <dgm:prSet presAssocID="{22F4FF20-D29D-494D-A129-537822AD0833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B22DA2-BC9E-45F6-B9B2-F083594FF090}" type="pres">
      <dgm:prSet presAssocID="{22F4FF20-D29D-494D-A129-537822AD0833}" presName="aSpace" presStyleCnt="0"/>
      <dgm:spPr/>
    </dgm:pt>
    <dgm:pt modelId="{9CD8A32A-9AB3-49F9-B1F5-12E6AAE9BEF6}" type="pres">
      <dgm:prSet presAssocID="{671A698F-6391-4F4F-BB39-AB9A5D789C09}" presName="compNode" presStyleCnt="0"/>
      <dgm:spPr/>
    </dgm:pt>
    <dgm:pt modelId="{AF56BCD3-E554-44A2-95C9-8A713575B285}" type="pres">
      <dgm:prSet presAssocID="{671A698F-6391-4F4F-BB39-AB9A5D789C09}" presName="noGeometry" presStyleCnt="0"/>
      <dgm:spPr/>
    </dgm:pt>
    <dgm:pt modelId="{3BD13078-0FA2-443E-992C-8A33E43F3FEF}" type="pres">
      <dgm:prSet presAssocID="{671A698F-6391-4F4F-BB39-AB9A5D789C09}" presName="childTextVisible" presStyleLbl="bgAccFollowNode1" presStyleIdx="6" presStyleCnt="8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  <a:ln>
          <a:solidFill>
            <a:schemeClr val="bg1"/>
          </a:solidFill>
        </a:ln>
      </dgm:spPr>
    </dgm:pt>
    <dgm:pt modelId="{98670C31-953F-4053-AB52-0FB805C324E8}" type="pres">
      <dgm:prSet presAssocID="{671A698F-6391-4F4F-BB39-AB9A5D789C09}" presName="childTextHidden" presStyleLbl="bgAccFollowNode1" presStyleIdx="6" presStyleCnt="8"/>
      <dgm:spPr/>
    </dgm:pt>
    <dgm:pt modelId="{39FB604F-759F-4955-9639-C469B304DD03}" type="pres">
      <dgm:prSet presAssocID="{671A698F-6391-4F4F-BB39-AB9A5D789C09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317412-AE9A-43D7-AFCB-CAB215F6CDC3}" type="pres">
      <dgm:prSet presAssocID="{671A698F-6391-4F4F-BB39-AB9A5D789C09}" presName="aSpace" presStyleCnt="0"/>
      <dgm:spPr/>
    </dgm:pt>
    <dgm:pt modelId="{4EA06D4D-4F16-42D5-B9B6-1213DC243E1A}" type="pres">
      <dgm:prSet presAssocID="{4A97F090-2294-4E29-8297-8B5267FE0FA3}" presName="compNode" presStyleCnt="0"/>
      <dgm:spPr/>
    </dgm:pt>
    <dgm:pt modelId="{D2D57B5F-87D9-4017-94D0-56DD53F9128D}" type="pres">
      <dgm:prSet presAssocID="{4A97F090-2294-4E29-8297-8B5267FE0FA3}" presName="noGeometry" presStyleCnt="0"/>
      <dgm:spPr/>
    </dgm:pt>
    <dgm:pt modelId="{984DF105-2075-48AB-BFD9-FD33291D83DC}" type="pres">
      <dgm:prSet presAssocID="{4A97F090-2294-4E29-8297-8B5267FE0FA3}" presName="childTextVisible" presStyleLbl="bgAccFollowNode1" presStyleIdx="7" presStyleCnt="8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solidFill>
            <a:schemeClr val="bg1"/>
          </a:solidFill>
        </a:ln>
      </dgm:spPr>
    </dgm:pt>
    <dgm:pt modelId="{FFF51FCC-4667-4FEF-BCDC-1D86E30C8ABE}" type="pres">
      <dgm:prSet presAssocID="{4A97F090-2294-4E29-8297-8B5267FE0FA3}" presName="childTextHidden" presStyleLbl="bgAccFollowNode1" presStyleIdx="7" presStyleCnt="8"/>
      <dgm:spPr/>
    </dgm:pt>
    <dgm:pt modelId="{A1019DCC-E9F6-4770-BC63-B169BB094320}" type="pres">
      <dgm:prSet presAssocID="{4A97F090-2294-4E29-8297-8B5267FE0FA3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11593C6-B725-49F9-9AFB-1F564D68DD53}" type="presOf" srcId="{22F4FF20-D29D-494D-A129-537822AD0833}" destId="{07D60EDD-9528-487A-8DE2-6D40697BFE18}" srcOrd="0" destOrd="0" presId="urn:microsoft.com/office/officeart/2005/8/layout/hProcess6"/>
    <dgm:cxn modelId="{A01A24D9-44EE-4505-BC6F-37935B34E7A9}" srcId="{B66B7E01-E451-4DEE-93FB-65C6FBF7AB58}" destId="{3E9C4B36-D935-47A1-ADB3-09FAC23BBDB7}" srcOrd="2" destOrd="0" parTransId="{CCCADA0C-9D0F-46F2-8343-2F09B1979CDB}" sibTransId="{8B18284D-A267-4181-9489-AA7C4E3C1878}"/>
    <dgm:cxn modelId="{80D138C0-AD87-4CD8-847B-81716FC1ECA5}" type="presOf" srcId="{B66B7E01-E451-4DEE-93FB-65C6FBF7AB58}" destId="{E6F11864-4C2F-44C8-9BE4-FB64259833D3}" srcOrd="0" destOrd="0" presId="urn:microsoft.com/office/officeart/2005/8/layout/hProcess6"/>
    <dgm:cxn modelId="{A787FA7B-4E2A-4120-BB1D-0CC647A4B1FC}" srcId="{B66B7E01-E451-4DEE-93FB-65C6FBF7AB58}" destId="{DB35A52C-7F0F-46F8-AA9E-33AF8FA2DF14}" srcOrd="3" destOrd="0" parTransId="{EF68C968-F807-4534-AF54-91D80D9D9465}" sibTransId="{49F0FD81-8CD5-4F9C-8F0F-01E88E88E3DF}"/>
    <dgm:cxn modelId="{A3485681-832F-46B1-AE03-5173EB2FCF88}" srcId="{B66B7E01-E451-4DEE-93FB-65C6FBF7AB58}" destId="{22F4FF20-D29D-494D-A129-537822AD0833}" srcOrd="5" destOrd="0" parTransId="{6E3392B0-FD36-46A9-8484-AEE6D7360977}" sibTransId="{4A6A01EF-2252-46D8-9001-9ED2310F1BA5}"/>
    <dgm:cxn modelId="{C8AD20A9-7653-4A20-86C5-7A44B504609F}" type="presOf" srcId="{671A698F-6391-4F4F-BB39-AB9A5D789C09}" destId="{39FB604F-759F-4955-9639-C469B304DD03}" srcOrd="0" destOrd="0" presId="urn:microsoft.com/office/officeart/2005/8/layout/hProcess6"/>
    <dgm:cxn modelId="{0723A0D4-A602-426E-9B4E-46E780C5E7C9}" type="presOf" srcId="{4A97F090-2294-4E29-8297-8B5267FE0FA3}" destId="{A1019DCC-E9F6-4770-BC63-B169BB094320}" srcOrd="0" destOrd="0" presId="urn:microsoft.com/office/officeart/2005/8/layout/hProcess6"/>
    <dgm:cxn modelId="{C68F7CC3-ED27-4871-9154-D1A0DF9607ED}" srcId="{B66B7E01-E451-4DEE-93FB-65C6FBF7AB58}" destId="{4F661DCD-48F1-44DF-A8A2-15DDAEAEB4B5}" srcOrd="0" destOrd="0" parTransId="{28871A14-20D0-4B05-89AC-6EEF969FD591}" sibTransId="{CCC636C3-472F-4792-9014-1F3C32364A05}"/>
    <dgm:cxn modelId="{70BD7D07-4A7E-4384-8A53-A4E629DD0720}" type="presOf" srcId="{4F661DCD-48F1-44DF-A8A2-15DDAEAEB4B5}" destId="{5DD6F1CC-8F3A-4DE0-8A6B-5A0DC74663D3}" srcOrd="0" destOrd="0" presId="urn:microsoft.com/office/officeart/2005/8/layout/hProcess6"/>
    <dgm:cxn modelId="{2C98B9F0-48FE-4325-9341-DDA9B4860302}" type="presOf" srcId="{DB35A52C-7F0F-46F8-AA9E-33AF8FA2DF14}" destId="{05693E6B-715A-4DFF-BB6F-F6CDF5566722}" srcOrd="0" destOrd="0" presId="urn:microsoft.com/office/officeart/2005/8/layout/hProcess6"/>
    <dgm:cxn modelId="{E33E4505-252D-4B28-B412-8785F7B5C0A1}" srcId="{B66B7E01-E451-4DEE-93FB-65C6FBF7AB58}" destId="{8F6A8C66-E9F4-4C6D-BBC4-4645FF1CC798}" srcOrd="1" destOrd="0" parTransId="{A3528243-144C-422D-BD5E-7AB7A42802B4}" sibTransId="{5CAE44C6-129B-4666-8D38-BB43770482C7}"/>
    <dgm:cxn modelId="{076CD99B-A5D5-44DE-AF7C-0257190E0CD5}" type="presOf" srcId="{8F6A8C66-E9F4-4C6D-BBC4-4645FF1CC798}" destId="{88253C4D-2BF0-4FCE-8CBB-58E4A81486F0}" srcOrd="0" destOrd="0" presId="urn:microsoft.com/office/officeart/2005/8/layout/hProcess6"/>
    <dgm:cxn modelId="{EEEBA638-2CDA-46A3-9B38-487AD2ADC803}" srcId="{B66B7E01-E451-4DEE-93FB-65C6FBF7AB58}" destId="{4A97F090-2294-4E29-8297-8B5267FE0FA3}" srcOrd="7" destOrd="0" parTransId="{BAB5E1AF-57D4-46A9-90DD-BB10D520BB95}" sibTransId="{3003BA03-A083-40DD-9834-4848E0D17F62}"/>
    <dgm:cxn modelId="{5D49BA61-1AD7-4AF2-8A48-5802D7ACA3A9}" type="presOf" srcId="{8B48BEA4-00BE-4A66-9D17-A0B6CE43F2E9}" destId="{1EE9D09E-B725-4AC0-9FAE-C2B265411FB0}" srcOrd="0" destOrd="0" presId="urn:microsoft.com/office/officeart/2005/8/layout/hProcess6"/>
    <dgm:cxn modelId="{6D7AB318-CAA8-485F-851A-52C7E82FA749}" srcId="{B66B7E01-E451-4DEE-93FB-65C6FBF7AB58}" destId="{8B48BEA4-00BE-4A66-9D17-A0B6CE43F2E9}" srcOrd="4" destOrd="0" parTransId="{903E7B41-28F4-4D68-A23D-A7E82379E385}" sibTransId="{6B494F58-BA14-47AA-B189-A5EB92C61BC1}"/>
    <dgm:cxn modelId="{3BCF3946-231B-4299-913E-1C33FC584590}" srcId="{B66B7E01-E451-4DEE-93FB-65C6FBF7AB58}" destId="{671A698F-6391-4F4F-BB39-AB9A5D789C09}" srcOrd="6" destOrd="0" parTransId="{4CE16D5C-7210-4BE5-BD9A-E9A66F4FDC11}" sibTransId="{B6307185-BBFE-4E5B-B4B5-0BC133113CB2}"/>
    <dgm:cxn modelId="{ECA588BC-B446-4342-993C-DC633DBDA78F}" type="presOf" srcId="{3E9C4B36-D935-47A1-ADB3-09FAC23BBDB7}" destId="{67857E71-8127-4EA1-BCA8-CD1F9F465CCC}" srcOrd="0" destOrd="0" presId="urn:microsoft.com/office/officeart/2005/8/layout/hProcess6"/>
    <dgm:cxn modelId="{A5F3ACB2-2715-43EE-A0B5-43C15B01BDE1}" type="presParOf" srcId="{E6F11864-4C2F-44C8-9BE4-FB64259833D3}" destId="{6FBC3EA2-E887-4E14-B389-7C06653B3428}" srcOrd="0" destOrd="0" presId="urn:microsoft.com/office/officeart/2005/8/layout/hProcess6"/>
    <dgm:cxn modelId="{B39F9C97-47FB-436C-B280-BC7DC725CBB0}" type="presParOf" srcId="{6FBC3EA2-E887-4E14-B389-7C06653B3428}" destId="{FFDE1CE1-9831-411A-8774-83CABA51FF8E}" srcOrd="0" destOrd="0" presId="urn:microsoft.com/office/officeart/2005/8/layout/hProcess6"/>
    <dgm:cxn modelId="{650E1FF8-BF3E-4024-8495-32D2FB19EE0E}" type="presParOf" srcId="{6FBC3EA2-E887-4E14-B389-7C06653B3428}" destId="{58B7C382-BE22-4F4D-ADB6-6581B39B93DF}" srcOrd="1" destOrd="0" presId="urn:microsoft.com/office/officeart/2005/8/layout/hProcess6"/>
    <dgm:cxn modelId="{106F5C7D-6B62-48D1-A921-43079E3010FE}" type="presParOf" srcId="{6FBC3EA2-E887-4E14-B389-7C06653B3428}" destId="{ED62BD82-B4BC-4457-81F6-C69B7AD05382}" srcOrd="2" destOrd="0" presId="urn:microsoft.com/office/officeart/2005/8/layout/hProcess6"/>
    <dgm:cxn modelId="{C4B1D509-3318-46E3-94C5-ADCA2FB9D30A}" type="presParOf" srcId="{6FBC3EA2-E887-4E14-B389-7C06653B3428}" destId="{5DD6F1CC-8F3A-4DE0-8A6B-5A0DC74663D3}" srcOrd="3" destOrd="0" presId="urn:microsoft.com/office/officeart/2005/8/layout/hProcess6"/>
    <dgm:cxn modelId="{BED708D1-FDAE-4C55-BDEE-46C01B1EEB98}" type="presParOf" srcId="{E6F11864-4C2F-44C8-9BE4-FB64259833D3}" destId="{C257CD86-86D7-4543-BA72-50E96FA37379}" srcOrd="1" destOrd="0" presId="urn:microsoft.com/office/officeart/2005/8/layout/hProcess6"/>
    <dgm:cxn modelId="{E6E9A0D2-B411-49FC-B114-750F2F9DE2ED}" type="presParOf" srcId="{E6F11864-4C2F-44C8-9BE4-FB64259833D3}" destId="{F2DC2CBD-BBF3-44BA-B33E-88C753B44C7B}" srcOrd="2" destOrd="0" presId="urn:microsoft.com/office/officeart/2005/8/layout/hProcess6"/>
    <dgm:cxn modelId="{FC7B9744-C187-4390-84B6-CE5F47D88954}" type="presParOf" srcId="{F2DC2CBD-BBF3-44BA-B33E-88C753B44C7B}" destId="{013E5DCB-92E5-4A8D-828B-385E8732B5B5}" srcOrd="0" destOrd="0" presId="urn:microsoft.com/office/officeart/2005/8/layout/hProcess6"/>
    <dgm:cxn modelId="{25738DF2-155E-4533-9090-3D5CC252E2C2}" type="presParOf" srcId="{F2DC2CBD-BBF3-44BA-B33E-88C753B44C7B}" destId="{B70A14DC-3D25-4CA7-8CB8-0FB7E9079C04}" srcOrd="1" destOrd="0" presId="urn:microsoft.com/office/officeart/2005/8/layout/hProcess6"/>
    <dgm:cxn modelId="{3ABD3AC6-EEA8-4673-BA54-5096D0EA1424}" type="presParOf" srcId="{F2DC2CBD-BBF3-44BA-B33E-88C753B44C7B}" destId="{5773E26D-CCB5-4638-A096-2403079573E5}" srcOrd="2" destOrd="0" presId="urn:microsoft.com/office/officeart/2005/8/layout/hProcess6"/>
    <dgm:cxn modelId="{CD5CA13B-0093-46AD-BB88-C6CB9867EB89}" type="presParOf" srcId="{F2DC2CBD-BBF3-44BA-B33E-88C753B44C7B}" destId="{88253C4D-2BF0-4FCE-8CBB-58E4A81486F0}" srcOrd="3" destOrd="0" presId="urn:microsoft.com/office/officeart/2005/8/layout/hProcess6"/>
    <dgm:cxn modelId="{2C65DA4D-D5A1-4BC5-BE5E-19A323498EAD}" type="presParOf" srcId="{E6F11864-4C2F-44C8-9BE4-FB64259833D3}" destId="{A7C68E0B-2C75-4631-A825-C6988BE4D10D}" srcOrd="3" destOrd="0" presId="urn:microsoft.com/office/officeart/2005/8/layout/hProcess6"/>
    <dgm:cxn modelId="{7009C649-EDF6-4E3D-90AB-E1C01DBF733F}" type="presParOf" srcId="{E6F11864-4C2F-44C8-9BE4-FB64259833D3}" destId="{41210E6A-8395-4208-84B9-0B0495B39B93}" srcOrd="4" destOrd="0" presId="urn:microsoft.com/office/officeart/2005/8/layout/hProcess6"/>
    <dgm:cxn modelId="{D95A3814-549E-4F84-9EFD-F16A45A9DBA5}" type="presParOf" srcId="{41210E6A-8395-4208-84B9-0B0495B39B93}" destId="{1762A881-CC35-46B4-B06D-C899B99D89ED}" srcOrd="0" destOrd="0" presId="urn:microsoft.com/office/officeart/2005/8/layout/hProcess6"/>
    <dgm:cxn modelId="{6B71E6E7-8C07-41A2-98EA-0DA98E94274F}" type="presParOf" srcId="{41210E6A-8395-4208-84B9-0B0495B39B93}" destId="{40771E12-28E6-44D4-9822-777964D710A7}" srcOrd="1" destOrd="0" presId="urn:microsoft.com/office/officeart/2005/8/layout/hProcess6"/>
    <dgm:cxn modelId="{2C2D77CA-97B1-430C-A82D-79BF40E2498F}" type="presParOf" srcId="{41210E6A-8395-4208-84B9-0B0495B39B93}" destId="{0A65ABEB-C835-4866-BA2E-12ECC2AF93FA}" srcOrd="2" destOrd="0" presId="urn:microsoft.com/office/officeart/2005/8/layout/hProcess6"/>
    <dgm:cxn modelId="{8F00F20B-1236-483D-87F7-26971C7A5800}" type="presParOf" srcId="{41210E6A-8395-4208-84B9-0B0495B39B93}" destId="{67857E71-8127-4EA1-BCA8-CD1F9F465CCC}" srcOrd="3" destOrd="0" presId="urn:microsoft.com/office/officeart/2005/8/layout/hProcess6"/>
    <dgm:cxn modelId="{1327C293-8059-4AFD-9F4F-7DAD0BE14674}" type="presParOf" srcId="{E6F11864-4C2F-44C8-9BE4-FB64259833D3}" destId="{16E4C3C8-4B5E-42AA-8D4E-3A95743F3937}" srcOrd="5" destOrd="0" presId="urn:microsoft.com/office/officeart/2005/8/layout/hProcess6"/>
    <dgm:cxn modelId="{15B358FA-070E-4E51-B0D7-491EEF4325C1}" type="presParOf" srcId="{E6F11864-4C2F-44C8-9BE4-FB64259833D3}" destId="{BB87EFAA-FCD2-4591-B0FF-FEA728D61238}" srcOrd="6" destOrd="0" presId="urn:microsoft.com/office/officeart/2005/8/layout/hProcess6"/>
    <dgm:cxn modelId="{25DD5EB7-BC77-4A0D-9AD9-C50E2BF8AA02}" type="presParOf" srcId="{BB87EFAA-FCD2-4591-B0FF-FEA728D61238}" destId="{D1D13284-8E9B-4B21-8B44-EFF06DE1DE99}" srcOrd="0" destOrd="0" presId="urn:microsoft.com/office/officeart/2005/8/layout/hProcess6"/>
    <dgm:cxn modelId="{A5077B2F-9671-41F6-A568-0BFE8C7D6D6F}" type="presParOf" srcId="{BB87EFAA-FCD2-4591-B0FF-FEA728D61238}" destId="{06831B88-496C-4221-982F-835892143EF8}" srcOrd="1" destOrd="0" presId="urn:microsoft.com/office/officeart/2005/8/layout/hProcess6"/>
    <dgm:cxn modelId="{AA06F4AE-1783-4D26-A6CF-8FF722FB24B3}" type="presParOf" srcId="{BB87EFAA-FCD2-4591-B0FF-FEA728D61238}" destId="{AEE4D2B8-BC24-4966-A442-7CE60384DC0C}" srcOrd="2" destOrd="0" presId="urn:microsoft.com/office/officeart/2005/8/layout/hProcess6"/>
    <dgm:cxn modelId="{755CEA54-C05A-4823-BC0D-623F20AEB50F}" type="presParOf" srcId="{BB87EFAA-FCD2-4591-B0FF-FEA728D61238}" destId="{05693E6B-715A-4DFF-BB6F-F6CDF5566722}" srcOrd="3" destOrd="0" presId="urn:microsoft.com/office/officeart/2005/8/layout/hProcess6"/>
    <dgm:cxn modelId="{DA4CA15D-CE48-4850-8C3F-AA6200DCF8EF}" type="presParOf" srcId="{E6F11864-4C2F-44C8-9BE4-FB64259833D3}" destId="{8648EF86-E9EE-434F-98BC-89AADEE9BB06}" srcOrd="7" destOrd="0" presId="urn:microsoft.com/office/officeart/2005/8/layout/hProcess6"/>
    <dgm:cxn modelId="{EEECF8C6-7BBF-4CCA-9001-2335BB402CEB}" type="presParOf" srcId="{E6F11864-4C2F-44C8-9BE4-FB64259833D3}" destId="{F6F7ACF3-EFB1-4710-8834-446C5C24347C}" srcOrd="8" destOrd="0" presId="urn:microsoft.com/office/officeart/2005/8/layout/hProcess6"/>
    <dgm:cxn modelId="{DD5E0AD4-D912-40E1-B5D7-284C0CA89C80}" type="presParOf" srcId="{F6F7ACF3-EFB1-4710-8834-446C5C24347C}" destId="{AD3DAE40-7328-49AC-81A1-0F249F7C5403}" srcOrd="0" destOrd="0" presId="urn:microsoft.com/office/officeart/2005/8/layout/hProcess6"/>
    <dgm:cxn modelId="{A40D3271-C569-4BE7-9AC7-EBC8943FA069}" type="presParOf" srcId="{F6F7ACF3-EFB1-4710-8834-446C5C24347C}" destId="{057A7547-0960-4FC8-B530-83D888730663}" srcOrd="1" destOrd="0" presId="urn:microsoft.com/office/officeart/2005/8/layout/hProcess6"/>
    <dgm:cxn modelId="{A989675A-561F-4ED0-8EC4-C48486C67C86}" type="presParOf" srcId="{F6F7ACF3-EFB1-4710-8834-446C5C24347C}" destId="{B3913451-5A13-45D4-A0C9-3FAD7584AE42}" srcOrd="2" destOrd="0" presId="urn:microsoft.com/office/officeart/2005/8/layout/hProcess6"/>
    <dgm:cxn modelId="{CA8BFE3B-085A-427A-9606-C353722703DB}" type="presParOf" srcId="{F6F7ACF3-EFB1-4710-8834-446C5C24347C}" destId="{1EE9D09E-B725-4AC0-9FAE-C2B265411FB0}" srcOrd="3" destOrd="0" presId="urn:microsoft.com/office/officeart/2005/8/layout/hProcess6"/>
    <dgm:cxn modelId="{7FD53796-B438-4F26-BE0A-1D27C475E13E}" type="presParOf" srcId="{E6F11864-4C2F-44C8-9BE4-FB64259833D3}" destId="{0668ADFF-276D-47D1-BAE1-A8A6A1239BA6}" srcOrd="9" destOrd="0" presId="urn:microsoft.com/office/officeart/2005/8/layout/hProcess6"/>
    <dgm:cxn modelId="{B6754EE8-0E99-4A6B-9CE3-EEC070CDB985}" type="presParOf" srcId="{E6F11864-4C2F-44C8-9BE4-FB64259833D3}" destId="{280AFFC3-FBCB-42E0-8308-591F720CA4B6}" srcOrd="10" destOrd="0" presId="urn:microsoft.com/office/officeart/2005/8/layout/hProcess6"/>
    <dgm:cxn modelId="{679D2C3F-251F-42FC-826A-61890BB77C7D}" type="presParOf" srcId="{280AFFC3-FBCB-42E0-8308-591F720CA4B6}" destId="{9DFDDA16-B642-4CA8-B406-23DE8DBFC58D}" srcOrd="0" destOrd="0" presId="urn:microsoft.com/office/officeart/2005/8/layout/hProcess6"/>
    <dgm:cxn modelId="{678E3573-85BB-414B-9E05-C8E827D2B74C}" type="presParOf" srcId="{280AFFC3-FBCB-42E0-8308-591F720CA4B6}" destId="{82F03525-A92F-4896-895F-85CCEADF98AC}" srcOrd="1" destOrd="0" presId="urn:microsoft.com/office/officeart/2005/8/layout/hProcess6"/>
    <dgm:cxn modelId="{27023F06-6529-4166-83AB-1E69332FDA0D}" type="presParOf" srcId="{280AFFC3-FBCB-42E0-8308-591F720CA4B6}" destId="{FF5AFAAB-B84D-48B9-812D-C52CA6371F75}" srcOrd="2" destOrd="0" presId="urn:microsoft.com/office/officeart/2005/8/layout/hProcess6"/>
    <dgm:cxn modelId="{72F8B153-336A-4F0E-8B8F-6829A7BA59CF}" type="presParOf" srcId="{280AFFC3-FBCB-42E0-8308-591F720CA4B6}" destId="{07D60EDD-9528-487A-8DE2-6D40697BFE18}" srcOrd="3" destOrd="0" presId="urn:microsoft.com/office/officeart/2005/8/layout/hProcess6"/>
    <dgm:cxn modelId="{307EF880-847A-4C67-AC73-4F754955F48F}" type="presParOf" srcId="{E6F11864-4C2F-44C8-9BE4-FB64259833D3}" destId="{1DB22DA2-BC9E-45F6-B9B2-F083594FF090}" srcOrd="11" destOrd="0" presId="urn:microsoft.com/office/officeart/2005/8/layout/hProcess6"/>
    <dgm:cxn modelId="{6999E2F4-1E56-4F82-AC8D-9FF2C970BB96}" type="presParOf" srcId="{E6F11864-4C2F-44C8-9BE4-FB64259833D3}" destId="{9CD8A32A-9AB3-49F9-B1F5-12E6AAE9BEF6}" srcOrd="12" destOrd="0" presId="urn:microsoft.com/office/officeart/2005/8/layout/hProcess6"/>
    <dgm:cxn modelId="{A64DB031-4F2F-467F-B04D-B77D83AE66DE}" type="presParOf" srcId="{9CD8A32A-9AB3-49F9-B1F5-12E6AAE9BEF6}" destId="{AF56BCD3-E554-44A2-95C9-8A713575B285}" srcOrd="0" destOrd="0" presId="urn:microsoft.com/office/officeart/2005/8/layout/hProcess6"/>
    <dgm:cxn modelId="{AC1805F4-3AFC-455F-B057-23AA2F56AF8D}" type="presParOf" srcId="{9CD8A32A-9AB3-49F9-B1F5-12E6AAE9BEF6}" destId="{3BD13078-0FA2-443E-992C-8A33E43F3FEF}" srcOrd="1" destOrd="0" presId="urn:microsoft.com/office/officeart/2005/8/layout/hProcess6"/>
    <dgm:cxn modelId="{5DF6748E-B4BC-4172-BF9C-8A4EB089CAB8}" type="presParOf" srcId="{9CD8A32A-9AB3-49F9-B1F5-12E6AAE9BEF6}" destId="{98670C31-953F-4053-AB52-0FB805C324E8}" srcOrd="2" destOrd="0" presId="urn:microsoft.com/office/officeart/2005/8/layout/hProcess6"/>
    <dgm:cxn modelId="{50BE2660-DAA7-4DEC-82D6-98EEE149FEF7}" type="presParOf" srcId="{9CD8A32A-9AB3-49F9-B1F5-12E6AAE9BEF6}" destId="{39FB604F-759F-4955-9639-C469B304DD03}" srcOrd="3" destOrd="0" presId="urn:microsoft.com/office/officeart/2005/8/layout/hProcess6"/>
    <dgm:cxn modelId="{DA9A4A4A-ACA8-403F-B22B-0E7A4F123865}" type="presParOf" srcId="{E6F11864-4C2F-44C8-9BE4-FB64259833D3}" destId="{86317412-AE9A-43D7-AFCB-CAB215F6CDC3}" srcOrd="13" destOrd="0" presId="urn:microsoft.com/office/officeart/2005/8/layout/hProcess6"/>
    <dgm:cxn modelId="{A1A534A2-23CC-4BF7-9101-84625C99CC7F}" type="presParOf" srcId="{E6F11864-4C2F-44C8-9BE4-FB64259833D3}" destId="{4EA06D4D-4F16-42D5-B9B6-1213DC243E1A}" srcOrd="14" destOrd="0" presId="urn:microsoft.com/office/officeart/2005/8/layout/hProcess6"/>
    <dgm:cxn modelId="{88864435-03F7-4E43-A289-05698A70E892}" type="presParOf" srcId="{4EA06D4D-4F16-42D5-B9B6-1213DC243E1A}" destId="{D2D57B5F-87D9-4017-94D0-56DD53F9128D}" srcOrd="0" destOrd="0" presId="urn:microsoft.com/office/officeart/2005/8/layout/hProcess6"/>
    <dgm:cxn modelId="{4A1A5FE9-B912-4EF4-BE23-B1265DBD9CF1}" type="presParOf" srcId="{4EA06D4D-4F16-42D5-B9B6-1213DC243E1A}" destId="{984DF105-2075-48AB-BFD9-FD33291D83DC}" srcOrd="1" destOrd="0" presId="urn:microsoft.com/office/officeart/2005/8/layout/hProcess6"/>
    <dgm:cxn modelId="{62E2EE8C-6B39-4A34-800E-6EAE3D5787F4}" type="presParOf" srcId="{4EA06D4D-4F16-42D5-B9B6-1213DC243E1A}" destId="{FFF51FCC-4667-4FEF-BCDC-1D86E30C8ABE}" srcOrd="2" destOrd="0" presId="urn:microsoft.com/office/officeart/2005/8/layout/hProcess6"/>
    <dgm:cxn modelId="{7962557F-6589-4DFE-84BD-C188091E34BA}" type="presParOf" srcId="{4EA06D4D-4F16-42D5-B9B6-1213DC243E1A}" destId="{A1019DCC-E9F6-4770-BC63-B169BB094320}" srcOrd="3" destOrd="0" presId="urn:microsoft.com/office/officeart/2005/8/layout/hProcess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B7E01-E451-4DEE-93FB-65C6FBF7AB58}" type="doc">
      <dgm:prSet loTypeId="urn:microsoft.com/office/officeart/2005/8/layout/hProcess6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F6A8C66-E9F4-4C6D-BBC4-4645FF1CC798}">
      <dgm:prSet phldrT="[テキスト]"/>
      <dgm:spPr/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28243-144C-422D-BD5E-7AB7A42802B4}" type="parTrans" cxnId="{E33E4505-252D-4B28-B412-8785F7B5C0A1}">
      <dgm:prSet/>
      <dgm:spPr/>
      <dgm:t>
        <a:bodyPr/>
        <a:lstStyle/>
        <a:p>
          <a:endParaRPr kumimoji="1" lang="ja-JP" altLang="en-US"/>
        </a:p>
      </dgm:t>
    </dgm:pt>
    <dgm:pt modelId="{5CAE44C6-129B-4666-8D38-BB43770482C7}" type="sibTrans" cxnId="{E33E4505-252D-4B28-B412-8785F7B5C0A1}">
      <dgm:prSet/>
      <dgm:spPr/>
      <dgm:t>
        <a:bodyPr/>
        <a:lstStyle/>
        <a:p>
          <a:endParaRPr kumimoji="1" lang="ja-JP" altLang="en-US"/>
        </a:p>
      </dgm:t>
    </dgm:pt>
    <dgm:pt modelId="{DB35A52C-7F0F-46F8-AA9E-33AF8FA2DF14}">
      <dgm:prSet phldrT="[テキスト]"/>
      <dgm:spPr>
        <a:solidFill>
          <a:schemeClr val="accent5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8C968-F807-4534-AF54-91D80D9D9465}" type="parTrans" cxnId="{A787FA7B-4E2A-4120-BB1D-0CC647A4B1FC}">
      <dgm:prSet/>
      <dgm:spPr/>
      <dgm:t>
        <a:bodyPr/>
        <a:lstStyle/>
        <a:p>
          <a:endParaRPr kumimoji="1" lang="ja-JP" altLang="en-US"/>
        </a:p>
      </dgm:t>
    </dgm:pt>
    <dgm:pt modelId="{49F0FD81-8CD5-4F9C-8F0F-01E88E88E3DF}" type="sibTrans" cxnId="{A787FA7B-4E2A-4120-BB1D-0CC647A4B1FC}">
      <dgm:prSet/>
      <dgm:spPr/>
      <dgm:t>
        <a:bodyPr/>
        <a:lstStyle/>
        <a:p>
          <a:endParaRPr kumimoji="1" lang="ja-JP" altLang="en-US"/>
        </a:p>
      </dgm:t>
    </dgm:pt>
    <dgm:pt modelId="{3E9C4B36-D935-47A1-ADB3-09FAC23BBDB7}">
      <dgm:prSet phldrT="[テキスト]"/>
      <dgm:spPr>
        <a:solidFill>
          <a:schemeClr val="accent4"/>
        </a:solidFill>
      </dgm:spPr>
      <dgm:t>
        <a:bodyPr/>
        <a:lstStyle/>
        <a:p>
          <a:endParaRPr kumimoji="1" lang="en-US" altLang="ja-JP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ADA0C-9D0F-46F2-8343-2F09B1979CDB}" type="parTrans" cxnId="{A01A24D9-44EE-4505-BC6F-37935B34E7A9}">
      <dgm:prSet/>
      <dgm:spPr/>
      <dgm:t>
        <a:bodyPr/>
        <a:lstStyle/>
        <a:p>
          <a:endParaRPr kumimoji="1" lang="ja-JP" altLang="en-US"/>
        </a:p>
      </dgm:t>
    </dgm:pt>
    <dgm:pt modelId="{8B18284D-A267-4181-9489-AA7C4E3C1878}" type="sibTrans" cxnId="{A01A24D9-44EE-4505-BC6F-37935B34E7A9}">
      <dgm:prSet/>
      <dgm:spPr/>
      <dgm:t>
        <a:bodyPr/>
        <a:lstStyle/>
        <a:p>
          <a:endParaRPr kumimoji="1" lang="ja-JP" altLang="en-US"/>
        </a:p>
      </dgm:t>
    </dgm:pt>
    <dgm:pt modelId="{4A97F090-2294-4E29-8297-8B5267FE0FA3}">
      <dgm:prSet phldrT="[テキスト]"/>
      <dgm:spPr>
        <a:solidFill>
          <a:schemeClr val="accent2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5E1AF-57D4-46A9-90DD-BB10D520BB95}" type="parTrans" cxnId="{EEEBA638-2CDA-46A3-9B38-487AD2ADC803}">
      <dgm:prSet/>
      <dgm:spPr/>
      <dgm:t>
        <a:bodyPr/>
        <a:lstStyle/>
        <a:p>
          <a:endParaRPr kumimoji="1" lang="ja-JP" altLang="en-US"/>
        </a:p>
      </dgm:t>
    </dgm:pt>
    <dgm:pt modelId="{3003BA03-A083-40DD-9834-4848E0D17F62}" type="sibTrans" cxnId="{EEEBA638-2CDA-46A3-9B38-487AD2ADC803}">
      <dgm:prSet/>
      <dgm:spPr/>
      <dgm:t>
        <a:bodyPr/>
        <a:lstStyle/>
        <a:p>
          <a:endParaRPr kumimoji="1" lang="ja-JP" altLang="en-US"/>
        </a:p>
      </dgm:t>
    </dgm:pt>
    <dgm:pt modelId="{8B48BEA4-00BE-4A66-9D17-A0B6CE43F2E9}">
      <dgm:prSet phldrT="[テキスト]"/>
      <dgm:spPr/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3E7B41-28F4-4D68-A23D-A7E82379E385}" type="parTrans" cxnId="{6D7AB318-CAA8-485F-851A-52C7E82FA749}">
      <dgm:prSet/>
      <dgm:spPr/>
      <dgm:t>
        <a:bodyPr/>
        <a:lstStyle/>
        <a:p>
          <a:endParaRPr kumimoji="1" lang="ja-JP" altLang="en-US"/>
        </a:p>
      </dgm:t>
    </dgm:pt>
    <dgm:pt modelId="{6B494F58-BA14-47AA-B189-A5EB92C61BC1}" type="sibTrans" cxnId="{6D7AB318-CAA8-485F-851A-52C7E82FA749}">
      <dgm:prSet/>
      <dgm:spPr/>
      <dgm:t>
        <a:bodyPr/>
        <a:lstStyle/>
        <a:p>
          <a:endParaRPr kumimoji="1" lang="ja-JP" altLang="en-US"/>
        </a:p>
      </dgm:t>
    </dgm:pt>
    <dgm:pt modelId="{22F4FF20-D29D-494D-A129-537822AD0833}">
      <dgm:prSet phldrT="[テキスト]"/>
      <dgm:spPr>
        <a:solidFill>
          <a:schemeClr val="accent5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3392B0-FD36-46A9-8484-AEE6D7360977}" type="parTrans" cxnId="{A3485681-832F-46B1-AE03-5173EB2FCF88}">
      <dgm:prSet/>
      <dgm:spPr/>
      <dgm:t>
        <a:bodyPr/>
        <a:lstStyle/>
        <a:p>
          <a:endParaRPr kumimoji="1" lang="ja-JP" altLang="en-US"/>
        </a:p>
      </dgm:t>
    </dgm:pt>
    <dgm:pt modelId="{4A6A01EF-2252-46D8-9001-9ED2310F1BA5}" type="sibTrans" cxnId="{A3485681-832F-46B1-AE03-5173EB2FCF88}">
      <dgm:prSet/>
      <dgm:spPr/>
      <dgm:t>
        <a:bodyPr/>
        <a:lstStyle/>
        <a:p>
          <a:endParaRPr kumimoji="1" lang="ja-JP" altLang="en-US"/>
        </a:p>
      </dgm:t>
    </dgm:pt>
    <dgm:pt modelId="{671A698F-6391-4F4F-BB39-AB9A5D789C09}">
      <dgm:prSet phldrT="[テキスト]"/>
      <dgm:spPr>
        <a:solidFill>
          <a:schemeClr val="accent4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16D5C-7210-4BE5-BD9A-E9A66F4FDC11}" type="parTrans" cxnId="{3BCF3946-231B-4299-913E-1C33FC584590}">
      <dgm:prSet/>
      <dgm:spPr/>
      <dgm:t>
        <a:bodyPr/>
        <a:lstStyle/>
        <a:p>
          <a:endParaRPr kumimoji="1" lang="ja-JP" altLang="en-US"/>
        </a:p>
      </dgm:t>
    </dgm:pt>
    <dgm:pt modelId="{B6307185-BBFE-4E5B-B4B5-0BC133113CB2}" type="sibTrans" cxnId="{3BCF3946-231B-4299-913E-1C33FC584590}">
      <dgm:prSet/>
      <dgm:spPr/>
      <dgm:t>
        <a:bodyPr/>
        <a:lstStyle/>
        <a:p>
          <a:endParaRPr kumimoji="1" lang="ja-JP" altLang="en-US"/>
        </a:p>
      </dgm:t>
    </dgm:pt>
    <dgm:pt modelId="{4F661DCD-48F1-44DF-A8A2-15DDAEAEB4B5}">
      <dgm:prSet phldrT="[テキスト]"/>
      <dgm:spPr>
        <a:solidFill>
          <a:schemeClr val="accent2"/>
        </a:solidFill>
      </dgm:spPr>
      <dgm:t>
        <a:bodyPr/>
        <a:lstStyle/>
        <a:p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C636C3-472F-4792-9014-1F3C32364A05}" type="sibTrans" cxnId="{C68F7CC3-ED27-4871-9154-D1A0DF9607ED}">
      <dgm:prSet/>
      <dgm:spPr/>
      <dgm:t>
        <a:bodyPr/>
        <a:lstStyle/>
        <a:p>
          <a:endParaRPr kumimoji="1" lang="ja-JP" altLang="en-US"/>
        </a:p>
      </dgm:t>
    </dgm:pt>
    <dgm:pt modelId="{28871A14-20D0-4B05-89AC-6EEF969FD591}" type="parTrans" cxnId="{C68F7CC3-ED27-4871-9154-D1A0DF9607ED}">
      <dgm:prSet/>
      <dgm:spPr/>
      <dgm:t>
        <a:bodyPr/>
        <a:lstStyle/>
        <a:p>
          <a:endParaRPr kumimoji="1" lang="ja-JP" altLang="en-US"/>
        </a:p>
      </dgm:t>
    </dgm:pt>
    <dgm:pt modelId="{E6F11864-4C2F-44C8-9BE4-FB64259833D3}" type="pres">
      <dgm:prSet presAssocID="{B66B7E01-E451-4DEE-93FB-65C6FBF7AB5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FBC3EA2-E887-4E14-B389-7C06653B3428}" type="pres">
      <dgm:prSet presAssocID="{4F661DCD-48F1-44DF-A8A2-15DDAEAEB4B5}" presName="compNode" presStyleCnt="0"/>
      <dgm:spPr/>
    </dgm:pt>
    <dgm:pt modelId="{FFDE1CE1-9831-411A-8774-83CABA51FF8E}" type="pres">
      <dgm:prSet presAssocID="{4F661DCD-48F1-44DF-A8A2-15DDAEAEB4B5}" presName="noGeometry" presStyleCnt="0"/>
      <dgm:spPr/>
    </dgm:pt>
    <dgm:pt modelId="{58B7C382-BE22-4F4D-ADB6-6581B39B93DF}" type="pres">
      <dgm:prSet presAssocID="{4F661DCD-48F1-44DF-A8A2-15DDAEAEB4B5}" presName="childTextVisible" presStyleLbl="bgAccFollowNode1" presStyleIdx="0" presStyleCnt="8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solidFill>
            <a:schemeClr val="bg1"/>
          </a:solidFill>
        </a:ln>
      </dgm:spPr>
    </dgm:pt>
    <dgm:pt modelId="{ED62BD82-B4BC-4457-81F6-C69B7AD05382}" type="pres">
      <dgm:prSet presAssocID="{4F661DCD-48F1-44DF-A8A2-15DDAEAEB4B5}" presName="childTextHidden" presStyleLbl="bgAccFollowNode1" presStyleIdx="0" presStyleCnt="8"/>
      <dgm:spPr/>
    </dgm:pt>
    <dgm:pt modelId="{5DD6F1CC-8F3A-4DE0-8A6B-5A0DC74663D3}" type="pres">
      <dgm:prSet presAssocID="{4F661DCD-48F1-44DF-A8A2-15DDAEAEB4B5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57CD86-86D7-4543-BA72-50E96FA37379}" type="pres">
      <dgm:prSet presAssocID="{4F661DCD-48F1-44DF-A8A2-15DDAEAEB4B5}" presName="aSpace" presStyleCnt="0"/>
      <dgm:spPr/>
    </dgm:pt>
    <dgm:pt modelId="{F2DC2CBD-BBF3-44BA-B33E-88C753B44C7B}" type="pres">
      <dgm:prSet presAssocID="{8F6A8C66-E9F4-4C6D-BBC4-4645FF1CC798}" presName="compNode" presStyleCnt="0"/>
      <dgm:spPr/>
    </dgm:pt>
    <dgm:pt modelId="{013E5DCB-92E5-4A8D-828B-385E8732B5B5}" type="pres">
      <dgm:prSet presAssocID="{8F6A8C66-E9F4-4C6D-BBC4-4645FF1CC798}" presName="noGeometry" presStyleCnt="0"/>
      <dgm:spPr/>
    </dgm:pt>
    <dgm:pt modelId="{B70A14DC-3D25-4CA7-8CB8-0FB7E9079C04}" type="pres">
      <dgm:prSet presAssocID="{8F6A8C66-E9F4-4C6D-BBC4-4645FF1CC798}" presName="childTextVisible" presStyleLbl="bgAccFollowNode1" presStyleIdx="1" presStyleCnt="8">
        <dgm:presLayoutVars>
          <dgm:bulletEnabled val="1"/>
        </dgm:presLayoutVars>
      </dgm:prSet>
      <dgm:spPr>
        <a:solidFill>
          <a:schemeClr val="accent3">
            <a:alpha val="90000"/>
          </a:schemeClr>
        </a:solidFill>
        <a:ln>
          <a:solidFill>
            <a:schemeClr val="bg1"/>
          </a:solidFill>
        </a:ln>
      </dgm:spPr>
    </dgm:pt>
    <dgm:pt modelId="{5773E26D-CCB5-4638-A096-2403079573E5}" type="pres">
      <dgm:prSet presAssocID="{8F6A8C66-E9F4-4C6D-BBC4-4645FF1CC798}" presName="childTextHidden" presStyleLbl="bgAccFollowNode1" presStyleIdx="1" presStyleCnt="8"/>
      <dgm:spPr/>
    </dgm:pt>
    <dgm:pt modelId="{88253C4D-2BF0-4FCE-8CBB-58E4A81486F0}" type="pres">
      <dgm:prSet presAssocID="{8F6A8C66-E9F4-4C6D-BBC4-4645FF1CC798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7C68E0B-2C75-4631-A825-C6988BE4D10D}" type="pres">
      <dgm:prSet presAssocID="{8F6A8C66-E9F4-4C6D-BBC4-4645FF1CC798}" presName="aSpace" presStyleCnt="0"/>
      <dgm:spPr/>
    </dgm:pt>
    <dgm:pt modelId="{41210E6A-8395-4208-84B9-0B0495B39B93}" type="pres">
      <dgm:prSet presAssocID="{3E9C4B36-D935-47A1-ADB3-09FAC23BBDB7}" presName="compNode" presStyleCnt="0"/>
      <dgm:spPr/>
    </dgm:pt>
    <dgm:pt modelId="{1762A881-CC35-46B4-B06D-C899B99D89ED}" type="pres">
      <dgm:prSet presAssocID="{3E9C4B36-D935-47A1-ADB3-09FAC23BBDB7}" presName="noGeometry" presStyleCnt="0"/>
      <dgm:spPr/>
    </dgm:pt>
    <dgm:pt modelId="{40771E12-28E6-44D4-9822-777964D710A7}" type="pres">
      <dgm:prSet presAssocID="{3E9C4B36-D935-47A1-ADB3-09FAC23BBDB7}" presName="childTextVisible" presStyleLbl="bgAccFollowNode1" presStyleIdx="2" presStyleCnt="8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  <a:ln>
          <a:solidFill>
            <a:schemeClr val="bg1"/>
          </a:solidFill>
        </a:ln>
      </dgm:spPr>
    </dgm:pt>
    <dgm:pt modelId="{0A65ABEB-C835-4866-BA2E-12ECC2AF93FA}" type="pres">
      <dgm:prSet presAssocID="{3E9C4B36-D935-47A1-ADB3-09FAC23BBDB7}" presName="childTextHidden" presStyleLbl="bgAccFollowNode1" presStyleIdx="2" presStyleCnt="8"/>
      <dgm:spPr/>
    </dgm:pt>
    <dgm:pt modelId="{67857E71-8127-4EA1-BCA8-CD1F9F465CCC}" type="pres">
      <dgm:prSet presAssocID="{3E9C4B36-D935-47A1-ADB3-09FAC23BBDB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6E4C3C8-4B5E-42AA-8D4E-3A95743F3937}" type="pres">
      <dgm:prSet presAssocID="{3E9C4B36-D935-47A1-ADB3-09FAC23BBDB7}" presName="aSpace" presStyleCnt="0"/>
      <dgm:spPr/>
    </dgm:pt>
    <dgm:pt modelId="{BB87EFAA-FCD2-4591-B0FF-FEA728D61238}" type="pres">
      <dgm:prSet presAssocID="{DB35A52C-7F0F-46F8-AA9E-33AF8FA2DF14}" presName="compNode" presStyleCnt="0"/>
      <dgm:spPr/>
    </dgm:pt>
    <dgm:pt modelId="{D1D13284-8E9B-4B21-8B44-EFF06DE1DE99}" type="pres">
      <dgm:prSet presAssocID="{DB35A52C-7F0F-46F8-AA9E-33AF8FA2DF14}" presName="noGeometry" presStyleCnt="0"/>
      <dgm:spPr/>
    </dgm:pt>
    <dgm:pt modelId="{06831B88-496C-4221-982F-835892143EF8}" type="pres">
      <dgm:prSet presAssocID="{DB35A52C-7F0F-46F8-AA9E-33AF8FA2DF14}" presName="childTextVisible" presStyleLbl="bgAccFollowNode1" presStyleIdx="3" presStyleCnt="8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  <a:ln>
          <a:solidFill>
            <a:schemeClr val="bg1"/>
          </a:solidFill>
        </a:ln>
      </dgm:spPr>
    </dgm:pt>
    <dgm:pt modelId="{AEE4D2B8-BC24-4966-A442-7CE60384DC0C}" type="pres">
      <dgm:prSet presAssocID="{DB35A52C-7F0F-46F8-AA9E-33AF8FA2DF14}" presName="childTextHidden" presStyleLbl="bgAccFollowNode1" presStyleIdx="3" presStyleCnt="8"/>
      <dgm:spPr/>
    </dgm:pt>
    <dgm:pt modelId="{05693E6B-715A-4DFF-BB6F-F6CDF5566722}" type="pres">
      <dgm:prSet presAssocID="{DB35A52C-7F0F-46F8-AA9E-33AF8FA2DF1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48EF86-E9EE-434F-98BC-89AADEE9BB06}" type="pres">
      <dgm:prSet presAssocID="{DB35A52C-7F0F-46F8-AA9E-33AF8FA2DF14}" presName="aSpace" presStyleCnt="0"/>
      <dgm:spPr/>
    </dgm:pt>
    <dgm:pt modelId="{F6F7ACF3-EFB1-4710-8834-446C5C24347C}" type="pres">
      <dgm:prSet presAssocID="{8B48BEA4-00BE-4A66-9D17-A0B6CE43F2E9}" presName="compNode" presStyleCnt="0"/>
      <dgm:spPr/>
    </dgm:pt>
    <dgm:pt modelId="{AD3DAE40-7328-49AC-81A1-0F249F7C5403}" type="pres">
      <dgm:prSet presAssocID="{8B48BEA4-00BE-4A66-9D17-A0B6CE43F2E9}" presName="noGeometry" presStyleCnt="0"/>
      <dgm:spPr/>
    </dgm:pt>
    <dgm:pt modelId="{057A7547-0960-4FC8-B530-83D888730663}" type="pres">
      <dgm:prSet presAssocID="{8B48BEA4-00BE-4A66-9D17-A0B6CE43F2E9}" presName="childTextVisible" presStyleLbl="bgAccFollowNode1" presStyleIdx="4" presStyleCnt="8">
        <dgm:presLayoutVars>
          <dgm:bulletEnabled val="1"/>
        </dgm:presLayoutVars>
      </dgm:prSet>
      <dgm:spPr>
        <a:solidFill>
          <a:schemeClr val="accent6">
            <a:alpha val="90000"/>
          </a:schemeClr>
        </a:solidFill>
        <a:ln>
          <a:solidFill>
            <a:schemeClr val="bg1"/>
          </a:solidFill>
        </a:ln>
      </dgm:spPr>
    </dgm:pt>
    <dgm:pt modelId="{B3913451-5A13-45D4-A0C9-3FAD7584AE42}" type="pres">
      <dgm:prSet presAssocID="{8B48BEA4-00BE-4A66-9D17-A0B6CE43F2E9}" presName="childTextHidden" presStyleLbl="bgAccFollowNode1" presStyleIdx="4" presStyleCnt="8"/>
      <dgm:spPr/>
    </dgm:pt>
    <dgm:pt modelId="{1EE9D09E-B725-4AC0-9FAE-C2B265411FB0}" type="pres">
      <dgm:prSet presAssocID="{8B48BEA4-00BE-4A66-9D17-A0B6CE43F2E9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668ADFF-276D-47D1-BAE1-A8A6A1239BA6}" type="pres">
      <dgm:prSet presAssocID="{8B48BEA4-00BE-4A66-9D17-A0B6CE43F2E9}" presName="aSpace" presStyleCnt="0"/>
      <dgm:spPr/>
    </dgm:pt>
    <dgm:pt modelId="{280AFFC3-FBCB-42E0-8308-591F720CA4B6}" type="pres">
      <dgm:prSet presAssocID="{22F4FF20-D29D-494D-A129-537822AD0833}" presName="compNode" presStyleCnt="0"/>
      <dgm:spPr/>
    </dgm:pt>
    <dgm:pt modelId="{9DFDDA16-B642-4CA8-B406-23DE8DBFC58D}" type="pres">
      <dgm:prSet presAssocID="{22F4FF20-D29D-494D-A129-537822AD0833}" presName="noGeometry" presStyleCnt="0"/>
      <dgm:spPr/>
    </dgm:pt>
    <dgm:pt modelId="{82F03525-A92F-4896-895F-85CCEADF98AC}" type="pres">
      <dgm:prSet presAssocID="{22F4FF20-D29D-494D-A129-537822AD0833}" presName="childTextVisible" presStyleLbl="bgAccFollowNode1" presStyleIdx="5" presStyleCnt="8">
        <dgm:presLayoutVars>
          <dgm:bulletEnabled val="1"/>
        </dgm:presLayoutVars>
      </dgm:prSet>
      <dgm:spPr>
        <a:solidFill>
          <a:schemeClr val="accent5">
            <a:alpha val="90000"/>
          </a:schemeClr>
        </a:solidFill>
        <a:ln>
          <a:solidFill>
            <a:schemeClr val="bg1"/>
          </a:solidFill>
        </a:ln>
      </dgm:spPr>
    </dgm:pt>
    <dgm:pt modelId="{FF5AFAAB-B84D-48B9-812D-C52CA6371F75}" type="pres">
      <dgm:prSet presAssocID="{22F4FF20-D29D-494D-A129-537822AD0833}" presName="childTextHidden" presStyleLbl="bgAccFollowNode1" presStyleIdx="5" presStyleCnt="8"/>
      <dgm:spPr/>
    </dgm:pt>
    <dgm:pt modelId="{07D60EDD-9528-487A-8DE2-6D40697BFE18}" type="pres">
      <dgm:prSet presAssocID="{22F4FF20-D29D-494D-A129-537822AD0833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B22DA2-BC9E-45F6-B9B2-F083594FF090}" type="pres">
      <dgm:prSet presAssocID="{22F4FF20-D29D-494D-A129-537822AD0833}" presName="aSpace" presStyleCnt="0"/>
      <dgm:spPr/>
    </dgm:pt>
    <dgm:pt modelId="{9CD8A32A-9AB3-49F9-B1F5-12E6AAE9BEF6}" type="pres">
      <dgm:prSet presAssocID="{671A698F-6391-4F4F-BB39-AB9A5D789C09}" presName="compNode" presStyleCnt="0"/>
      <dgm:spPr/>
    </dgm:pt>
    <dgm:pt modelId="{AF56BCD3-E554-44A2-95C9-8A713575B285}" type="pres">
      <dgm:prSet presAssocID="{671A698F-6391-4F4F-BB39-AB9A5D789C09}" presName="noGeometry" presStyleCnt="0"/>
      <dgm:spPr/>
    </dgm:pt>
    <dgm:pt modelId="{3BD13078-0FA2-443E-992C-8A33E43F3FEF}" type="pres">
      <dgm:prSet presAssocID="{671A698F-6391-4F4F-BB39-AB9A5D789C09}" presName="childTextVisible" presStyleLbl="bgAccFollowNode1" presStyleIdx="6" presStyleCnt="8">
        <dgm:presLayoutVars>
          <dgm:bulletEnabled val="1"/>
        </dgm:presLayoutVars>
      </dgm:prSet>
      <dgm:spPr>
        <a:solidFill>
          <a:schemeClr val="accent4">
            <a:alpha val="90000"/>
          </a:schemeClr>
        </a:solidFill>
        <a:ln>
          <a:solidFill>
            <a:schemeClr val="bg1"/>
          </a:solidFill>
        </a:ln>
      </dgm:spPr>
    </dgm:pt>
    <dgm:pt modelId="{98670C31-953F-4053-AB52-0FB805C324E8}" type="pres">
      <dgm:prSet presAssocID="{671A698F-6391-4F4F-BB39-AB9A5D789C09}" presName="childTextHidden" presStyleLbl="bgAccFollowNode1" presStyleIdx="6" presStyleCnt="8"/>
      <dgm:spPr/>
    </dgm:pt>
    <dgm:pt modelId="{39FB604F-759F-4955-9639-C469B304DD03}" type="pres">
      <dgm:prSet presAssocID="{671A698F-6391-4F4F-BB39-AB9A5D789C09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317412-AE9A-43D7-AFCB-CAB215F6CDC3}" type="pres">
      <dgm:prSet presAssocID="{671A698F-6391-4F4F-BB39-AB9A5D789C09}" presName="aSpace" presStyleCnt="0"/>
      <dgm:spPr/>
    </dgm:pt>
    <dgm:pt modelId="{4EA06D4D-4F16-42D5-B9B6-1213DC243E1A}" type="pres">
      <dgm:prSet presAssocID="{4A97F090-2294-4E29-8297-8B5267FE0FA3}" presName="compNode" presStyleCnt="0"/>
      <dgm:spPr/>
    </dgm:pt>
    <dgm:pt modelId="{D2D57B5F-87D9-4017-94D0-56DD53F9128D}" type="pres">
      <dgm:prSet presAssocID="{4A97F090-2294-4E29-8297-8B5267FE0FA3}" presName="noGeometry" presStyleCnt="0"/>
      <dgm:spPr/>
    </dgm:pt>
    <dgm:pt modelId="{984DF105-2075-48AB-BFD9-FD33291D83DC}" type="pres">
      <dgm:prSet presAssocID="{4A97F090-2294-4E29-8297-8B5267FE0FA3}" presName="childTextVisible" presStyleLbl="bgAccFollowNode1" presStyleIdx="7" presStyleCnt="8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  <a:ln>
          <a:solidFill>
            <a:schemeClr val="bg1"/>
          </a:solidFill>
        </a:ln>
      </dgm:spPr>
    </dgm:pt>
    <dgm:pt modelId="{FFF51FCC-4667-4FEF-BCDC-1D86E30C8ABE}" type="pres">
      <dgm:prSet presAssocID="{4A97F090-2294-4E29-8297-8B5267FE0FA3}" presName="childTextHidden" presStyleLbl="bgAccFollowNode1" presStyleIdx="7" presStyleCnt="8"/>
      <dgm:spPr/>
    </dgm:pt>
    <dgm:pt modelId="{A1019DCC-E9F6-4770-BC63-B169BB094320}" type="pres">
      <dgm:prSet presAssocID="{4A97F090-2294-4E29-8297-8B5267FE0FA3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BCF3946-231B-4299-913E-1C33FC584590}" srcId="{B66B7E01-E451-4DEE-93FB-65C6FBF7AB58}" destId="{671A698F-6391-4F4F-BB39-AB9A5D789C09}" srcOrd="6" destOrd="0" parTransId="{4CE16D5C-7210-4BE5-BD9A-E9A66F4FDC11}" sibTransId="{B6307185-BBFE-4E5B-B4B5-0BC133113CB2}"/>
    <dgm:cxn modelId="{EEEBA638-2CDA-46A3-9B38-487AD2ADC803}" srcId="{B66B7E01-E451-4DEE-93FB-65C6FBF7AB58}" destId="{4A97F090-2294-4E29-8297-8B5267FE0FA3}" srcOrd="7" destOrd="0" parTransId="{BAB5E1AF-57D4-46A9-90DD-BB10D520BB95}" sibTransId="{3003BA03-A083-40DD-9834-4848E0D17F62}"/>
    <dgm:cxn modelId="{05E2B23B-6A48-4E6D-AABB-D791AD90A5A8}" type="presOf" srcId="{4A97F090-2294-4E29-8297-8B5267FE0FA3}" destId="{A1019DCC-E9F6-4770-BC63-B169BB094320}" srcOrd="0" destOrd="0" presId="urn:microsoft.com/office/officeart/2005/8/layout/hProcess6"/>
    <dgm:cxn modelId="{947019E0-8D7F-4810-8DEF-50EF2AD7BC71}" type="presOf" srcId="{8B48BEA4-00BE-4A66-9D17-A0B6CE43F2E9}" destId="{1EE9D09E-B725-4AC0-9FAE-C2B265411FB0}" srcOrd="0" destOrd="0" presId="urn:microsoft.com/office/officeart/2005/8/layout/hProcess6"/>
    <dgm:cxn modelId="{A3485681-832F-46B1-AE03-5173EB2FCF88}" srcId="{B66B7E01-E451-4DEE-93FB-65C6FBF7AB58}" destId="{22F4FF20-D29D-494D-A129-537822AD0833}" srcOrd="5" destOrd="0" parTransId="{6E3392B0-FD36-46A9-8484-AEE6D7360977}" sibTransId="{4A6A01EF-2252-46D8-9001-9ED2310F1BA5}"/>
    <dgm:cxn modelId="{6D7AB318-CAA8-485F-851A-52C7E82FA749}" srcId="{B66B7E01-E451-4DEE-93FB-65C6FBF7AB58}" destId="{8B48BEA4-00BE-4A66-9D17-A0B6CE43F2E9}" srcOrd="4" destOrd="0" parTransId="{903E7B41-28F4-4D68-A23D-A7E82379E385}" sibTransId="{6B494F58-BA14-47AA-B189-A5EB92C61BC1}"/>
    <dgm:cxn modelId="{692F2E19-500E-4AC3-9A65-2F70492153FF}" type="presOf" srcId="{B66B7E01-E451-4DEE-93FB-65C6FBF7AB58}" destId="{E6F11864-4C2F-44C8-9BE4-FB64259833D3}" srcOrd="0" destOrd="0" presId="urn:microsoft.com/office/officeart/2005/8/layout/hProcess6"/>
    <dgm:cxn modelId="{F7CF59A6-6185-46EE-B74C-A05074FD51BB}" type="presOf" srcId="{DB35A52C-7F0F-46F8-AA9E-33AF8FA2DF14}" destId="{05693E6B-715A-4DFF-BB6F-F6CDF5566722}" srcOrd="0" destOrd="0" presId="urn:microsoft.com/office/officeart/2005/8/layout/hProcess6"/>
    <dgm:cxn modelId="{C68F7CC3-ED27-4871-9154-D1A0DF9607ED}" srcId="{B66B7E01-E451-4DEE-93FB-65C6FBF7AB58}" destId="{4F661DCD-48F1-44DF-A8A2-15DDAEAEB4B5}" srcOrd="0" destOrd="0" parTransId="{28871A14-20D0-4B05-89AC-6EEF969FD591}" sibTransId="{CCC636C3-472F-4792-9014-1F3C32364A05}"/>
    <dgm:cxn modelId="{89505686-B01D-421C-912B-A9FC4F77EE9E}" type="presOf" srcId="{8F6A8C66-E9F4-4C6D-BBC4-4645FF1CC798}" destId="{88253C4D-2BF0-4FCE-8CBB-58E4A81486F0}" srcOrd="0" destOrd="0" presId="urn:microsoft.com/office/officeart/2005/8/layout/hProcess6"/>
    <dgm:cxn modelId="{C839971D-80BD-4E0E-A2ED-76AEAEA34335}" type="presOf" srcId="{22F4FF20-D29D-494D-A129-537822AD0833}" destId="{07D60EDD-9528-487A-8DE2-6D40697BFE18}" srcOrd="0" destOrd="0" presId="urn:microsoft.com/office/officeart/2005/8/layout/hProcess6"/>
    <dgm:cxn modelId="{43E38BE2-577F-46C1-9E7A-A7EFBFC87A41}" type="presOf" srcId="{4F661DCD-48F1-44DF-A8A2-15DDAEAEB4B5}" destId="{5DD6F1CC-8F3A-4DE0-8A6B-5A0DC74663D3}" srcOrd="0" destOrd="0" presId="urn:microsoft.com/office/officeart/2005/8/layout/hProcess6"/>
    <dgm:cxn modelId="{E33E4505-252D-4B28-B412-8785F7B5C0A1}" srcId="{B66B7E01-E451-4DEE-93FB-65C6FBF7AB58}" destId="{8F6A8C66-E9F4-4C6D-BBC4-4645FF1CC798}" srcOrd="1" destOrd="0" parTransId="{A3528243-144C-422D-BD5E-7AB7A42802B4}" sibTransId="{5CAE44C6-129B-4666-8D38-BB43770482C7}"/>
    <dgm:cxn modelId="{60C1E09A-8052-4170-B4E5-72434EC54089}" type="presOf" srcId="{671A698F-6391-4F4F-BB39-AB9A5D789C09}" destId="{39FB604F-759F-4955-9639-C469B304DD03}" srcOrd="0" destOrd="0" presId="urn:microsoft.com/office/officeart/2005/8/layout/hProcess6"/>
    <dgm:cxn modelId="{A9AA6BA9-0C40-4CFC-A3B5-8E58AE8AB63A}" type="presOf" srcId="{3E9C4B36-D935-47A1-ADB3-09FAC23BBDB7}" destId="{67857E71-8127-4EA1-BCA8-CD1F9F465CCC}" srcOrd="0" destOrd="0" presId="urn:microsoft.com/office/officeart/2005/8/layout/hProcess6"/>
    <dgm:cxn modelId="{A01A24D9-44EE-4505-BC6F-37935B34E7A9}" srcId="{B66B7E01-E451-4DEE-93FB-65C6FBF7AB58}" destId="{3E9C4B36-D935-47A1-ADB3-09FAC23BBDB7}" srcOrd="2" destOrd="0" parTransId="{CCCADA0C-9D0F-46F2-8343-2F09B1979CDB}" sibTransId="{8B18284D-A267-4181-9489-AA7C4E3C1878}"/>
    <dgm:cxn modelId="{A787FA7B-4E2A-4120-BB1D-0CC647A4B1FC}" srcId="{B66B7E01-E451-4DEE-93FB-65C6FBF7AB58}" destId="{DB35A52C-7F0F-46F8-AA9E-33AF8FA2DF14}" srcOrd="3" destOrd="0" parTransId="{EF68C968-F807-4534-AF54-91D80D9D9465}" sibTransId="{49F0FD81-8CD5-4F9C-8F0F-01E88E88E3DF}"/>
    <dgm:cxn modelId="{C5790DD7-45D5-495B-90C5-7DA51B2527D8}" type="presParOf" srcId="{E6F11864-4C2F-44C8-9BE4-FB64259833D3}" destId="{6FBC3EA2-E887-4E14-B389-7C06653B3428}" srcOrd="0" destOrd="0" presId="urn:microsoft.com/office/officeart/2005/8/layout/hProcess6"/>
    <dgm:cxn modelId="{152DE183-DF0D-454D-929D-BDDDDADF9C06}" type="presParOf" srcId="{6FBC3EA2-E887-4E14-B389-7C06653B3428}" destId="{FFDE1CE1-9831-411A-8774-83CABA51FF8E}" srcOrd="0" destOrd="0" presId="urn:microsoft.com/office/officeart/2005/8/layout/hProcess6"/>
    <dgm:cxn modelId="{C4D9F488-1181-4E2A-A270-7A7FE5C33F60}" type="presParOf" srcId="{6FBC3EA2-E887-4E14-B389-7C06653B3428}" destId="{58B7C382-BE22-4F4D-ADB6-6581B39B93DF}" srcOrd="1" destOrd="0" presId="urn:microsoft.com/office/officeart/2005/8/layout/hProcess6"/>
    <dgm:cxn modelId="{85D0453F-408E-4E8B-9109-7E9687F82EEA}" type="presParOf" srcId="{6FBC3EA2-E887-4E14-B389-7C06653B3428}" destId="{ED62BD82-B4BC-4457-81F6-C69B7AD05382}" srcOrd="2" destOrd="0" presId="urn:microsoft.com/office/officeart/2005/8/layout/hProcess6"/>
    <dgm:cxn modelId="{30DFFC88-90C9-47AB-9503-5A704EB86A9B}" type="presParOf" srcId="{6FBC3EA2-E887-4E14-B389-7C06653B3428}" destId="{5DD6F1CC-8F3A-4DE0-8A6B-5A0DC74663D3}" srcOrd="3" destOrd="0" presId="urn:microsoft.com/office/officeart/2005/8/layout/hProcess6"/>
    <dgm:cxn modelId="{53CBEA93-08A0-4C52-A0B3-A1BA7A137560}" type="presParOf" srcId="{E6F11864-4C2F-44C8-9BE4-FB64259833D3}" destId="{C257CD86-86D7-4543-BA72-50E96FA37379}" srcOrd="1" destOrd="0" presId="urn:microsoft.com/office/officeart/2005/8/layout/hProcess6"/>
    <dgm:cxn modelId="{69113DF7-1A5E-407C-A4EB-329E391169E9}" type="presParOf" srcId="{E6F11864-4C2F-44C8-9BE4-FB64259833D3}" destId="{F2DC2CBD-BBF3-44BA-B33E-88C753B44C7B}" srcOrd="2" destOrd="0" presId="urn:microsoft.com/office/officeart/2005/8/layout/hProcess6"/>
    <dgm:cxn modelId="{BE74ED62-0881-4548-A154-D89BD19F547C}" type="presParOf" srcId="{F2DC2CBD-BBF3-44BA-B33E-88C753B44C7B}" destId="{013E5DCB-92E5-4A8D-828B-385E8732B5B5}" srcOrd="0" destOrd="0" presId="urn:microsoft.com/office/officeart/2005/8/layout/hProcess6"/>
    <dgm:cxn modelId="{BE2B7218-CEF2-4B18-B8B2-885B697781E4}" type="presParOf" srcId="{F2DC2CBD-BBF3-44BA-B33E-88C753B44C7B}" destId="{B70A14DC-3D25-4CA7-8CB8-0FB7E9079C04}" srcOrd="1" destOrd="0" presId="urn:microsoft.com/office/officeart/2005/8/layout/hProcess6"/>
    <dgm:cxn modelId="{1DDA145B-C912-4D7E-8AA8-74743724E98F}" type="presParOf" srcId="{F2DC2CBD-BBF3-44BA-B33E-88C753B44C7B}" destId="{5773E26D-CCB5-4638-A096-2403079573E5}" srcOrd="2" destOrd="0" presId="urn:microsoft.com/office/officeart/2005/8/layout/hProcess6"/>
    <dgm:cxn modelId="{C9BCDE36-3B48-4C1F-AC25-CEF603DBFE5A}" type="presParOf" srcId="{F2DC2CBD-BBF3-44BA-B33E-88C753B44C7B}" destId="{88253C4D-2BF0-4FCE-8CBB-58E4A81486F0}" srcOrd="3" destOrd="0" presId="urn:microsoft.com/office/officeart/2005/8/layout/hProcess6"/>
    <dgm:cxn modelId="{EA086F90-0D80-4D23-BE88-38961241131C}" type="presParOf" srcId="{E6F11864-4C2F-44C8-9BE4-FB64259833D3}" destId="{A7C68E0B-2C75-4631-A825-C6988BE4D10D}" srcOrd="3" destOrd="0" presId="urn:microsoft.com/office/officeart/2005/8/layout/hProcess6"/>
    <dgm:cxn modelId="{5C3665F3-4D61-4DF5-B8D2-93AEFA1F6E39}" type="presParOf" srcId="{E6F11864-4C2F-44C8-9BE4-FB64259833D3}" destId="{41210E6A-8395-4208-84B9-0B0495B39B93}" srcOrd="4" destOrd="0" presId="urn:microsoft.com/office/officeart/2005/8/layout/hProcess6"/>
    <dgm:cxn modelId="{F0601F16-7492-46BD-86DD-19DD36DBDFC6}" type="presParOf" srcId="{41210E6A-8395-4208-84B9-0B0495B39B93}" destId="{1762A881-CC35-46B4-B06D-C899B99D89ED}" srcOrd="0" destOrd="0" presId="urn:microsoft.com/office/officeart/2005/8/layout/hProcess6"/>
    <dgm:cxn modelId="{428187E2-C3F6-45AF-AB2B-1A1A4832F3AE}" type="presParOf" srcId="{41210E6A-8395-4208-84B9-0B0495B39B93}" destId="{40771E12-28E6-44D4-9822-777964D710A7}" srcOrd="1" destOrd="0" presId="urn:microsoft.com/office/officeart/2005/8/layout/hProcess6"/>
    <dgm:cxn modelId="{D2854591-35DB-4707-85AB-396DD31744F4}" type="presParOf" srcId="{41210E6A-8395-4208-84B9-0B0495B39B93}" destId="{0A65ABEB-C835-4866-BA2E-12ECC2AF93FA}" srcOrd="2" destOrd="0" presId="urn:microsoft.com/office/officeart/2005/8/layout/hProcess6"/>
    <dgm:cxn modelId="{BE843A0C-BF12-47BB-A40E-A844A747AF5E}" type="presParOf" srcId="{41210E6A-8395-4208-84B9-0B0495B39B93}" destId="{67857E71-8127-4EA1-BCA8-CD1F9F465CCC}" srcOrd="3" destOrd="0" presId="urn:microsoft.com/office/officeart/2005/8/layout/hProcess6"/>
    <dgm:cxn modelId="{3E751FA9-FE11-4108-B303-1CF51D4C0720}" type="presParOf" srcId="{E6F11864-4C2F-44C8-9BE4-FB64259833D3}" destId="{16E4C3C8-4B5E-42AA-8D4E-3A95743F3937}" srcOrd="5" destOrd="0" presId="urn:microsoft.com/office/officeart/2005/8/layout/hProcess6"/>
    <dgm:cxn modelId="{C8AC1A53-D77F-44CF-BBCF-4936C2C8C809}" type="presParOf" srcId="{E6F11864-4C2F-44C8-9BE4-FB64259833D3}" destId="{BB87EFAA-FCD2-4591-B0FF-FEA728D61238}" srcOrd="6" destOrd="0" presId="urn:microsoft.com/office/officeart/2005/8/layout/hProcess6"/>
    <dgm:cxn modelId="{2B7433FA-BEB0-4845-AFE8-79F687E20B18}" type="presParOf" srcId="{BB87EFAA-FCD2-4591-B0FF-FEA728D61238}" destId="{D1D13284-8E9B-4B21-8B44-EFF06DE1DE99}" srcOrd="0" destOrd="0" presId="urn:microsoft.com/office/officeart/2005/8/layout/hProcess6"/>
    <dgm:cxn modelId="{590289A5-9AC2-42ED-AEE4-044FB122E2B1}" type="presParOf" srcId="{BB87EFAA-FCD2-4591-B0FF-FEA728D61238}" destId="{06831B88-496C-4221-982F-835892143EF8}" srcOrd="1" destOrd="0" presId="urn:microsoft.com/office/officeart/2005/8/layout/hProcess6"/>
    <dgm:cxn modelId="{8CCE9B4C-1E1E-4021-8AD4-9569D5852FCE}" type="presParOf" srcId="{BB87EFAA-FCD2-4591-B0FF-FEA728D61238}" destId="{AEE4D2B8-BC24-4966-A442-7CE60384DC0C}" srcOrd="2" destOrd="0" presId="urn:microsoft.com/office/officeart/2005/8/layout/hProcess6"/>
    <dgm:cxn modelId="{3ADECA7C-D1EE-467B-970C-3092E3F0EDA6}" type="presParOf" srcId="{BB87EFAA-FCD2-4591-B0FF-FEA728D61238}" destId="{05693E6B-715A-4DFF-BB6F-F6CDF5566722}" srcOrd="3" destOrd="0" presId="urn:microsoft.com/office/officeart/2005/8/layout/hProcess6"/>
    <dgm:cxn modelId="{C37BD9D7-C9B9-4F2B-8146-19EC09BB75C6}" type="presParOf" srcId="{E6F11864-4C2F-44C8-9BE4-FB64259833D3}" destId="{8648EF86-E9EE-434F-98BC-89AADEE9BB06}" srcOrd="7" destOrd="0" presId="urn:microsoft.com/office/officeart/2005/8/layout/hProcess6"/>
    <dgm:cxn modelId="{216B4BAF-47DB-45EE-92A7-6F6B84EF1BF7}" type="presParOf" srcId="{E6F11864-4C2F-44C8-9BE4-FB64259833D3}" destId="{F6F7ACF3-EFB1-4710-8834-446C5C24347C}" srcOrd="8" destOrd="0" presId="urn:microsoft.com/office/officeart/2005/8/layout/hProcess6"/>
    <dgm:cxn modelId="{20A776F9-2A4B-456A-A414-9F7871987AC9}" type="presParOf" srcId="{F6F7ACF3-EFB1-4710-8834-446C5C24347C}" destId="{AD3DAE40-7328-49AC-81A1-0F249F7C5403}" srcOrd="0" destOrd="0" presId="urn:microsoft.com/office/officeart/2005/8/layout/hProcess6"/>
    <dgm:cxn modelId="{D8EDBF9E-EBDB-457F-8680-CE1F97C165CB}" type="presParOf" srcId="{F6F7ACF3-EFB1-4710-8834-446C5C24347C}" destId="{057A7547-0960-4FC8-B530-83D888730663}" srcOrd="1" destOrd="0" presId="urn:microsoft.com/office/officeart/2005/8/layout/hProcess6"/>
    <dgm:cxn modelId="{003A9517-3AD9-4B8A-BD57-6E3F5CCCC849}" type="presParOf" srcId="{F6F7ACF3-EFB1-4710-8834-446C5C24347C}" destId="{B3913451-5A13-45D4-A0C9-3FAD7584AE42}" srcOrd="2" destOrd="0" presId="urn:microsoft.com/office/officeart/2005/8/layout/hProcess6"/>
    <dgm:cxn modelId="{90D45888-D26C-4129-8C84-CF30717B16F8}" type="presParOf" srcId="{F6F7ACF3-EFB1-4710-8834-446C5C24347C}" destId="{1EE9D09E-B725-4AC0-9FAE-C2B265411FB0}" srcOrd="3" destOrd="0" presId="urn:microsoft.com/office/officeart/2005/8/layout/hProcess6"/>
    <dgm:cxn modelId="{A245F0FA-3B1D-4851-96ED-9D5655B1992F}" type="presParOf" srcId="{E6F11864-4C2F-44C8-9BE4-FB64259833D3}" destId="{0668ADFF-276D-47D1-BAE1-A8A6A1239BA6}" srcOrd="9" destOrd="0" presId="urn:microsoft.com/office/officeart/2005/8/layout/hProcess6"/>
    <dgm:cxn modelId="{69CA31A7-FF45-4227-A206-F0B378C6C955}" type="presParOf" srcId="{E6F11864-4C2F-44C8-9BE4-FB64259833D3}" destId="{280AFFC3-FBCB-42E0-8308-591F720CA4B6}" srcOrd="10" destOrd="0" presId="urn:microsoft.com/office/officeart/2005/8/layout/hProcess6"/>
    <dgm:cxn modelId="{B1293071-7D55-414E-BAC2-2070F8206F42}" type="presParOf" srcId="{280AFFC3-FBCB-42E0-8308-591F720CA4B6}" destId="{9DFDDA16-B642-4CA8-B406-23DE8DBFC58D}" srcOrd="0" destOrd="0" presId="urn:microsoft.com/office/officeart/2005/8/layout/hProcess6"/>
    <dgm:cxn modelId="{F5785230-6344-4F67-8764-34147C61169F}" type="presParOf" srcId="{280AFFC3-FBCB-42E0-8308-591F720CA4B6}" destId="{82F03525-A92F-4896-895F-85CCEADF98AC}" srcOrd="1" destOrd="0" presId="urn:microsoft.com/office/officeart/2005/8/layout/hProcess6"/>
    <dgm:cxn modelId="{FD6E68B3-4296-421B-905B-9330C76A106C}" type="presParOf" srcId="{280AFFC3-FBCB-42E0-8308-591F720CA4B6}" destId="{FF5AFAAB-B84D-48B9-812D-C52CA6371F75}" srcOrd="2" destOrd="0" presId="urn:microsoft.com/office/officeart/2005/8/layout/hProcess6"/>
    <dgm:cxn modelId="{7DD34C7D-0685-40FE-8C24-BFAD016C11C1}" type="presParOf" srcId="{280AFFC3-FBCB-42E0-8308-591F720CA4B6}" destId="{07D60EDD-9528-487A-8DE2-6D40697BFE18}" srcOrd="3" destOrd="0" presId="urn:microsoft.com/office/officeart/2005/8/layout/hProcess6"/>
    <dgm:cxn modelId="{3C4550DB-9F3A-4401-871D-403773CF0875}" type="presParOf" srcId="{E6F11864-4C2F-44C8-9BE4-FB64259833D3}" destId="{1DB22DA2-BC9E-45F6-B9B2-F083594FF090}" srcOrd="11" destOrd="0" presId="urn:microsoft.com/office/officeart/2005/8/layout/hProcess6"/>
    <dgm:cxn modelId="{3525F66E-A217-45ED-B342-F8EEBC8D7522}" type="presParOf" srcId="{E6F11864-4C2F-44C8-9BE4-FB64259833D3}" destId="{9CD8A32A-9AB3-49F9-B1F5-12E6AAE9BEF6}" srcOrd="12" destOrd="0" presId="urn:microsoft.com/office/officeart/2005/8/layout/hProcess6"/>
    <dgm:cxn modelId="{2C4682B0-694D-44BC-A3FC-DEF196307305}" type="presParOf" srcId="{9CD8A32A-9AB3-49F9-B1F5-12E6AAE9BEF6}" destId="{AF56BCD3-E554-44A2-95C9-8A713575B285}" srcOrd="0" destOrd="0" presId="urn:microsoft.com/office/officeart/2005/8/layout/hProcess6"/>
    <dgm:cxn modelId="{795DB5E9-8644-466C-8512-193FA2F4866A}" type="presParOf" srcId="{9CD8A32A-9AB3-49F9-B1F5-12E6AAE9BEF6}" destId="{3BD13078-0FA2-443E-992C-8A33E43F3FEF}" srcOrd="1" destOrd="0" presId="urn:microsoft.com/office/officeart/2005/8/layout/hProcess6"/>
    <dgm:cxn modelId="{902544B3-55A2-4EA5-80A7-68EF1301F38C}" type="presParOf" srcId="{9CD8A32A-9AB3-49F9-B1F5-12E6AAE9BEF6}" destId="{98670C31-953F-4053-AB52-0FB805C324E8}" srcOrd="2" destOrd="0" presId="urn:microsoft.com/office/officeart/2005/8/layout/hProcess6"/>
    <dgm:cxn modelId="{193D8A9F-3924-411F-AD4E-16BD09929669}" type="presParOf" srcId="{9CD8A32A-9AB3-49F9-B1F5-12E6AAE9BEF6}" destId="{39FB604F-759F-4955-9639-C469B304DD03}" srcOrd="3" destOrd="0" presId="urn:microsoft.com/office/officeart/2005/8/layout/hProcess6"/>
    <dgm:cxn modelId="{F5A0F771-A479-4F86-B3C1-E29C7755F5B3}" type="presParOf" srcId="{E6F11864-4C2F-44C8-9BE4-FB64259833D3}" destId="{86317412-AE9A-43D7-AFCB-CAB215F6CDC3}" srcOrd="13" destOrd="0" presId="urn:microsoft.com/office/officeart/2005/8/layout/hProcess6"/>
    <dgm:cxn modelId="{6D313503-38CC-493E-A5A4-383C2CDE4287}" type="presParOf" srcId="{E6F11864-4C2F-44C8-9BE4-FB64259833D3}" destId="{4EA06D4D-4F16-42D5-B9B6-1213DC243E1A}" srcOrd="14" destOrd="0" presId="urn:microsoft.com/office/officeart/2005/8/layout/hProcess6"/>
    <dgm:cxn modelId="{4F6F8AA5-2224-4886-9667-F46B34A78220}" type="presParOf" srcId="{4EA06D4D-4F16-42D5-B9B6-1213DC243E1A}" destId="{D2D57B5F-87D9-4017-94D0-56DD53F9128D}" srcOrd="0" destOrd="0" presId="urn:microsoft.com/office/officeart/2005/8/layout/hProcess6"/>
    <dgm:cxn modelId="{73EDD446-1C99-4A51-A1AC-5DEED6E65784}" type="presParOf" srcId="{4EA06D4D-4F16-42D5-B9B6-1213DC243E1A}" destId="{984DF105-2075-48AB-BFD9-FD33291D83DC}" srcOrd="1" destOrd="0" presId="urn:microsoft.com/office/officeart/2005/8/layout/hProcess6"/>
    <dgm:cxn modelId="{3903960A-64B9-421C-B473-53D810752F0A}" type="presParOf" srcId="{4EA06D4D-4F16-42D5-B9B6-1213DC243E1A}" destId="{FFF51FCC-4667-4FEF-BCDC-1D86E30C8ABE}" srcOrd="2" destOrd="0" presId="urn:microsoft.com/office/officeart/2005/8/layout/hProcess6"/>
    <dgm:cxn modelId="{C34D6F33-FD39-4E14-A89F-FE25613FB0CD}" type="presParOf" srcId="{4EA06D4D-4F16-42D5-B9B6-1213DC243E1A}" destId="{A1019DCC-E9F6-4770-BC63-B169BB094320}" srcOrd="3" destOrd="0" presId="urn:microsoft.com/office/officeart/2005/8/layout/hProcess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4B8B9-47F0-466E-A1DB-14DDB71BF7FA}" type="datetimeFigureOut">
              <a:rPr kumimoji="1" lang="ja-JP" altLang="en-US" smtClean="0"/>
              <a:pPr/>
              <a:t>2007/10/16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F0E4-B84D-4BD3-A704-7E3FD11A3D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C782C-DF7E-4B55-84E4-062706521609}" type="datetimeFigureOut">
              <a:rPr kumimoji="1" lang="ja-JP" altLang="en-US" smtClean="0"/>
              <a:pPr/>
              <a:t>2007/10/16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409D-32C1-4EB6-B468-EB8F01A710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F409D-32C1-4EB6-B468-EB8F01A7105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>
            <a:off x="0" y="3929073"/>
            <a:ext cx="9144000" cy="1214428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28860" y="1857371"/>
            <a:ext cx="6500858" cy="1959775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1406" y="4000510"/>
            <a:ext cx="2286016" cy="107157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2428860" y="4000510"/>
            <a:ext cx="6643734" cy="107157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8860" y="4000511"/>
            <a:ext cx="6500858" cy="107157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3571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en-US" altLang="ja-JP" dirty="0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13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71472" y="1142991"/>
            <a:ext cx="8358246" cy="389337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857238"/>
            <a:ext cx="8482044" cy="2143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Rectangle 8"/>
          <p:cNvSpPr/>
          <p:nvPr/>
        </p:nvSpPr>
        <p:spPr>
          <a:xfrm>
            <a:off x="71406" y="785800"/>
            <a:ext cx="785818" cy="214314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71406" y="714362"/>
            <a:ext cx="785818" cy="21431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3571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en-US" altLang="ja-JP" dirty="0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13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00958" y="71421"/>
            <a:ext cx="1500198" cy="500066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42844" y="71421"/>
            <a:ext cx="7286676" cy="500066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0" y="4857766"/>
            <a:ext cx="785818" cy="285734"/>
          </a:xfrm>
          <a:prstGeom prst="rect">
            <a:avLst/>
          </a:prstGeom>
        </p:spPr>
        <p:txBody>
          <a:bodyPr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3571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en-US" altLang="ja-JP" dirty="0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142991"/>
            <a:ext cx="8358246" cy="38933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857238"/>
            <a:ext cx="8482044" cy="2143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Rectangle 8"/>
          <p:cNvSpPr/>
          <p:nvPr/>
        </p:nvSpPr>
        <p:spPr>
          <a:xfrm>
            <a:off x="71406" y="785800"/>
            <a:ext cx="785818" cy="214314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71406" y="714362"/>
            <a:ext cx="785818" cy="21431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日付プレースホルダ 16"/>
          <p:cNvSpPr>
            <a:spLocks noGrp="1"/>
          </p:cNvSpPr>
          <p:nvPr>
            <p:ph type="dt" sz="half" idx="11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18" name="図プレースホルダ 17"/>
          <p:cNvSpPr>
            <a:spLocks noGrp="1"/>
          </p:cNvSpPr>
          <p:nvPr>
            <p:ph type="pic" sz="quarter" idx="10"/>
          </p:nvPr>
        </p:nvSpPr>
        <p:spPr>
          <a:xfrm>
            <a:off x="1643042" y="0"/>
            <a:ext cx="7500958" cy="321469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4" name="Rectangle 8"/>
          <p:cNvSpPr/>
          <p:nvPr/>
        </p:nvSpPr>
        <p:spPr>
          <a:xfrm>
            <a:off x="0" y="3214693"/>
            <a:ext cx="9144000" cy="928676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71406" y="3286131"/>
            <a:ext cx="1500198" cy="785818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1643042" y="3286131"/>
            <a:ext cx="7429552" cy="785818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3286131"/>
            <a:ext cx="7286676" cy="785818"/>
          </a:xfrm>
        </p:spPr>
        <p:txBody>
          <a:bodyPr anchor="ctr" anchorCtr="0">
            <a:normAutofit/>
          </a:bodyPr>
          <a:lstStyle>
            <a:lvl1pPr algn="l">
              <a:defRPr sz="3600" b="0" cap="all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43042" y="4143387"/>
            <a:ext cx="7286676" cy="1000114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9" name="Rectangle 8"/>
          <p:cNvSpPr/>
          <p:nvPr/>
        </p:nvSpPr>
        <p:spPr>
          <a:xfrm flipH="1">
            <a:off x="1571604" y="0"/>
            <a:ext cx="71438" cy="51435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3571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en-US" altLang="ja-JP" dirty="0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16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71472" y="1142991"/>
            <a:ext cx="4143404" cy="3929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86314" y="1142991"/>
            <a:ext cx="4143600" cy="3929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Rectangle 8"/>
          <p:cNvSpPr/>
          <p:nvPr/>
        </p:nvSpPr>
        <p:spPr>
          <a:xfrm>
            <a:off x="590550" y="857238"/>
            <a:ext cx="8482044" cy="2143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Rectangle 8"/>
          <p:cNvSpPr/>
          <p:nvPr/>
        </p:nvSpPr>
        <p:spPr>
          <a:xfrm>
            <a:off x="71406" y="785800"/>
            <a:ext cx="785818" cy="214314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2" name="スライド番号プレースホルダ 5"/>
          <p:cNvSpPr txBox="1">
            <a:spLocks/>
          </p:cNvSpPr>
          <p:nvPr/>
        </p:nvSpPr>
        <p:spPr>
          <a:xfrm>
            <a:off x="71406" y="714362"/>
            <a:ext cx="785818" cy="21431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フッター プレースホルダ 17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9144000" cy="3571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en-US" altLang="ja-JP" dirty="0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16" name="日付プレースホルダ 16"/>
          <p:cNvSpPr>
            <a:spLocks noGrp="1"/>
          </p:cNvSpPr>
          <p:nvPr>
            <p:ph type="dt" sz="half" idx="11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57241" y="1142991"/>
            <a:ext cx="4071600" cy="47982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none"/>
        </p:style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57241" y="1714494"/>
            <a:ext cx="4071600" cy="33575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57752" y="1142991"/>
            <a:ext cx="4071966" cy="4798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57752" y="1714494"/>
            <a:ext cx="4071966" cy="33575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2" name="Rectangle 8"/>
          <p:cNvSpPr/>
          <p:nvPr/>
        </p:nvSpPr>
        <p:spPr>
          <a:xfrm>
            <a:off x="590550" y="857238"/>
            <a:ext cx="8482044" cy="2143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3" name="Rectangle 8"/>
          <p:cNvSpPr/>
          <p:nvPr/>
        </p:nvSpPr>
        <p:spPr>
          <a:xfrm>
            <a:off x="71406" y="785800"/>
            <a:ext cx="785818" cy="214314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4" name="スライド番号プレースホルダ 5"/>
          <p:cNvSpPr txBox="1">
            <a:spLocks/>
          </p:cNvSpPr>
          <p:nvPr/>
        </p:nvSpPr>
        <p:spPr>
          <a:xfrm>
            <a:off x="71406" y="714362"/>
            <a:ext cx="785818" cy="21431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3571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en-US" altLang="ja-JP" dirty="0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12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8" name="Rectangle 8"/>
          <p:cNvSpPr/>
          <p:nvPr/>
        </p:nvSpPr>
        <p:spPr>
          <a:xfrm>
            <a:off x="590550" y="857238"/>
            <a:ext cx="8482044" cy="2143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9" name="Rectangle 8"/>
          <p:cNvSpPr/>
          <p:nvPr/>
        </p:nvSpPr>
        <p:spPr>
          <a:xfrm>
            <a:off x="71406" y="785800"/>
            <a:ext cx="785818" cy="214314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71406" y="714362"/>
            <a:ext cx="785818" cy="21431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3571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en-US" altLang="ja-JP" dirty="0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11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9144000" cy="35717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en-US" altLang="ja-JP" dirty="0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14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8860" y="1142991"/>
            <a:ext cx="6500858" cy="371477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2910" y="1142991"/>
            <a:ext cx="1714512" cy="371477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tIns="72000" b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10" name="Rectangle 8"/>
          <p:cNvSpPr/>
          <p:nvPr/>
        </p:nvSpPr>
        <p:spPr>
          <a:xfrm>
            <a:off x="590550" y="857238"/>
            <a:ext cx="8482044" cy="2143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1" name="Rectangle 8"/>
          <p:cNvSpPr/>
          <p:nvPr/>
        </p:nvSpPr>
        <p:spPr>
          <a:xfrm>
            <a:off x="71406" y="785800"/>
            <a:ext cx="785818" cy="214314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/>
          </a:p>
        </p:txBody>
      </p:sp>
      <p:sp>
        <p:nvSpPr>
          <p:cNvPr id="12" name="スライド番号プレースホルダ 5"/>
          <p:cNvSpPr txBox="1">
            <a:spLocks/>
          </p:cNvSpPr>
          <p:nvPr/>
        </p:nvSpPr>
        <p:spPr>
          <a:xfrm>
            <a:off x="71406" y="714362"/>
            <a:ext cx="785818" cy="21431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0" y="4897280"/>
            <a:ext cx="128112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1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</a:t>
            </a:r>
            <a:r>
              <a:rPr kumimoji="1" lang="en-US" altLang="ja-JP" sz="1000" baseline="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KEK/CRC</a:t>
            </a:r>
            <a:endParaRPr kumimoji="1" lang="ja-JP" altLang="en-US" sz="10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643042" y="-1"/>
            <a:ext cx="7500958" cy="37147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14" name="日付プレースホルダ 16"/>
          <p:cNvSpPr>
            <a:spLocks noGrp="1"/>
          </p:cNvSpPr>
          <p:nvPr>
            <p:ph type="dt" sz="half" idx="10"/>
          </p:nvPr>
        </p:nvSpPr>
        <p:spPr>
          <a:xfrm>
            <a:off x="6000760" y="4857766"/>
            <a:ext cx="3143240" cy="28573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20" name="Rectangle 8"/>
          <p:cNvSpPr/>
          <p:nvPr/>
        </p:nvSpPr>
        <p:spPr>
          <a:xfrm>
            <a:off x="0" y="3714759"/>
            <a:ext cx="9144000" cy="714362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71406" y="3786197"/>
            <a:ext cx="1500198" cy="571504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1643042" y="3786197"/>
            <a:ext cx="7429552" cy="571504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 anchorCtr="0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3" name="Rectangle 8"/>
          <p:cNvSpPr/>
          <p:nvPr/>
        </p:nvSpPr>
        <p:spPr>
          <a:xfrm flipH="1">
            <a:off x="1571604" y="0"/>
            <a:ext cx="71438" cy="51435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ja-JP" dirty="0">
              <a:solidFill>
                <a:schemeClr val="tx1"/>
              </a:solidFill>
            </a:endParaRPr>
          </a:p>
        </p:txBody>
      </p:sp>
      <p:sp>
        <p:nvSpPr>
          <p:cNvPr id="24" name="スライド番号プレースホルダ 5"/>
          <p:cNvSpPr txBox="1">
            <a:spLocks/>
          </p:cNvSpPr>
          <p:nvPr/>
        </p:nvSpPr>
        <p:spPr>
          <a:xfrm>
            <a:off x="71406" y="3500445"/>
            <a:ext cx="1500198" cy="571504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&lt;#&gt;</a:t>
            </a:fld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3042" y="4429138"/>
            <a:ext cx="7358114" cy="7143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3042" y="3786196"/>
            <a:ext cx="7358114" cy="567930"/>
          </a:xfrm>
        </p:spPr>
        <p:txBody>
          <a:bodyPr anchor="ctr" anchorCtr="0">
            <a:normAutofit/>
          </a:bodyPr>
          <a:lstStyle>
            <a:lvl1pPr algn="l">
              <a:defRPr sz="2400" b="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71472" y="1052526"/>
            <a:ext cx="8358246" cy="398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n"/>
        <a:defRPr kumimoji="1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n"/>
        <a:defRPr kumimoji="1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80000"/>
        <a:buFont typeface="Wingdings" pitchFamily="2" charset="2"/>
        <a:buChar char="n"/>
        <a:defRPr kumimoji="1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itchFamily="2" charset="2"/>
        <a:buChar char="n"/>
        <a:defRPr kumimoji="1"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80000"/>
        <a:buFont typeface="Wingdings" pitchFamily="2" charset="2"/>
        <a:buChar char="n"/>
        <a:defRPr kumimoji="1"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1857371"/>
            <a:ext cx="8072494" cy="1959775"/>
          </a:xfrm>
        </p:spPr>
        <p:txBody>
          <a:bodyPr/>
          <a:lstStyle/>
          <a:p>
            <a:pPr algn="r"/>
            <a:r>
              <a:rPr kumimoji="1" lang="en-US" altLang="ja-JP" b="1" dirty="0" smtClean="0"/>
              <a:t>Geant4 Tutorial @ Japan 2007 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en-US" altLang="ja-JP" sz="2400" b="1" dirty="0" smtClean="0"/>
              <a:t>Histograming and Analysis using ROOT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403" y="4702748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Iwai, KEK/CRC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0283" y="142858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kumimoji="1"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16:40-17:00 (20min)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844" y="142858"/>
            <a:ext cx="555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17-19 Oct, 2007 @ RCNS, Tohoku Univ., Sendai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今回のポイント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285720" y="2500312"/>
          <a:ext cx="8501122" cy="71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20732118">
            <a:off x="226634" y="1927580"/>
            <a:ext cx="4599634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G4UserRunAction::</a:t>
            </a:r>
            <a:r>
              <a:rPr lang="en-US" altLang="ja-JP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BeginOfRunAction</a:t>
            </a:r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G4Run* </a:t>
            </a:r>
            <a:r>
              <a:rPr lang="en-US" altLang="ja-JP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aRun</a:t>
            </a:r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 rot="20732118">
            <a:off x="4108635" y="3616292"/>
            <a:ext cx="4429716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G4UserRunAction::</a:t>
            </a:r>
            <a:r>
              <a:rPr lang="en-US" altLang="ja-JP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EndOfRunAction</a:t>
            </a:r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G4Run* </a:t>
            </a:r>
            <a:r>
              <a:rPr lang="en-US" altLang="ja-JP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aRun</a:t>
            </a:r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 rot="20732118">
            <a:off x="2284552" y="3716367"/>
            <a:ext cx="5194348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G4UserEventAction::</a:t>
            </a:r>
            <a:r>
              <a:rPr lang="en-US" altLang="ja-JP" sz="11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EndOfEventAction</a:t>
            </a:r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G4Event* </a:t>
            </a:r>
            <a:r>
              <a:rPr lang="en-US" altLang="ja-JP" sz="11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anEvent</a:t>
            </a:r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844" y="1357304"/>
            <a:ext cx="27286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各ヒストグラムのクリア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43570" y="1500180"/>
            <a:ext cx="319510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ヒットコレクションの取り出し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各ヒストグラムへのフィル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57596" y="4068559"/>
            <a:ext cx="262924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ファイルのオープン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各ヒストグラムの保存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ファイルのクローズ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線コネクタ 28"/>
          <p:cNvCxnSpPr>
            <a:stCxn id="22" idx="2"/>
          </p:cNvCxnSpPr>
          <p:nvPr/>
        </p:nvCxnSpPr>
        <p:spPr>
          <a:xfrm rot="5400000">
            <a:off x="6729794" y="2346172"/>
            <a:ext cx="710991" cy="3116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3" idx="0"/>
          </p:cNvCxnSpPr>
          <p:nvPr/>
        </p:nvCxnSpPr>
        <p:spPr>
          <a:xfrm rot="5400000" flipH="1" flipV="1">
            <a:off x="7131096" y="3198632"/>
            <a:ext cx="1211051" cy="5288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15" idx="2"/>
          </p:cNvCxnSpPr>
          <p:nvPr/>
        </p:nvCxnSpPr>
        <p:spPr>
          <a:xfrm rot="5400000" flipH="1" flipV="1">
            <a:off x="438164" y="1788506"/>
            <a:ext cx="1130866" cy="10071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角丸四角形 85"/>
          <p:cNvSpPr/>
          <p:nvPr/>
        </p:nvSpPr>
        <p:spPr>
          <a:xfrm>
            <a:off x="0" y="3643320"/>
            <a:ext cx="9144000" cy="150018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 84"/>
          <p:cNvSpPr/>
          <p:nvPr/>
        </p:nvSpPr>
        <p:spPr>
          <a:xfrm>
            <a:off x="0" y="0"/>
            <a:ext cx="9144000" cy="357188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3143240" y="71420"/>
            <a:ext cx="2857520" cy="1285884"/>
            <a:chOff x="1785918" y="1285866"/>
            <a:chExt cx="2857520" cy="1285884"/>
          </a:xfrm>
        </p:grpSpPr>
        <p:sp>
          <p:nvSpPr>
            <p:cNvPr id="6" name="正方形/長方形 5"/>
            <p:cNvSpPr/>
            <p:nvPr/>
          </p:nvSpPr>
          <p:spPr>
            <a:xfrm>
              <a:off x="1785918" y="1285866"/>
              <a:ext cx="2857520" cy="12858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kumimoji="1" lang="en-US" altLang="ja-JP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G4RunManager</a:t>
              </a:r>
              <a:endPara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785918" y="1661692"/>
              <a:ext cx="23727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G4UserRunAction* </a:t>
              </a:r>
              <a:r>
                <a:rPr lang="en-US" altLang="ja-JP" sz="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userRunAction</a:t>
              </a:r>
              <a:endPara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  <a:p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G4UserEventAction* </a:t>
              </a:r>
              <a:r>
                <a:rPr lang="en-US" altLang="ja-JP" sz="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userEventAction</a:t>
              </a:r>
              <a:endPara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1785918" y="1643056"/>
              <a:ext cx="2857520" cy="53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785918" y="2071684"/>
              <a:ext cx="2857520" cy="53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785918" y="2090320"/>
              <a:ext cx="26228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SetUserAction</a:t>
              </a:r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(G4UserRunAction*)</a:t>
              </a:r>
            </a:p>
            <a:p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SetUserAction</a:t>
              </a:r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(G4UserEventAction*)</a:t>
              </a:r>
              <a:endPara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428596" y="2071684"/>
            <a:ext cx="2867044" cy="1285884"/>
            <a:chOff x="2071670" y="1857370"/>
            <a:chExt cx="2867044" cy="1285884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2081194" y="1857370"/>
              <a:ext cx="2857520" cy="1285884"/>
              <a:chOff x="1785918" y="1285866"/>
              <a:chExt cx="2857520" cy="1285884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1785918" y="1285866"/>
                <a:ext cx="2857520" cy="1285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kumimoji="1" lang="en-US" altLang="ja-JP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G4UserRunAction</a:t>
                </a:r>
                <a:endParaRPr kumimoji="1" lang="ja-JP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2" name="直線コネクタ 31"/>
              <p:cNvCxnSpPr/>
              <p:nvPr/>
            </p:nvCxnSpPr>
            <p:spPr>
              <a:xfrm>
                <a:off x="1785918" y="1643056"/>
                <a:ext cx="2857520" cy="53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1785918" y="1780548"/>
                <a:ext cx="2857520" cy="53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テキスト ボックス 11"/>
            <p:cNvSpPr txBox="1"/>
            <p:nvPr/>
          </p:nvSpPr>
          <p:spPr>
            <a:xfrm>
              <a:off x="2071670" y="2395837"/>
              <a:ext cx="23727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G4Run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* </a:t>
              </a:r>
              <a:r>
                <a:rPr lang="en-US" altLang="ja-JP" sz="800" dirty="0" err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GenerateRun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()</a:t>
              </a:r>
              <a:endParaRPr lang="en-US" altLang="ja-JP" sz="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  <a:p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800" dirty="0" err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BeginOfRunAction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(const 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G4Run*)</a:t>
              </a:r>
              <a:endParaRPr lang="en-US" altLang="ja-JP" sz="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  <a:p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800" dirty="0" err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EndOfRunAction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(const 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G4Run*)</a:t>
              </a:r>
              <a:endParaRPr lang="en-US" altLang="ja-JP" sz="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5776922" y="2071684"/>
            <a:ext cx="2867044" cy="1285884"/>
            <a:chOff x="4500562" y="2643188"/>
            <a:chExt cx="2867044" cy="1285884"/>
          </a:xfrm>
        </p:grpSpPr>
        <p:grpSp>
          <p:nvGrpSpPr>
            <p:cNvPr id="37" name="グループ化 28"/>
            <p:cNvGrpSpPr/>
            <p:nvPr/>
          </p:nvGrpSpPr>
          <p:grpSpPr>
            <a:xfrm>
              <a:off x="4510086" y="2643188"/>
              <a:ext cx="2857520" cy="1285884"/>
              <a:chOff x="1785918" y="1285866"/>
              <a:chExt cx="2857520" cy="1285884"/>
            </a:xfrm>
          </p:grpSpPr>
          <p:sp>
            <p:nvSpPr>
              <p:cNvPr id="39" name="正方形/長方形 38"/>
              <p:cNvSpPr/>
              <p:nvPr/>
            </p:nvSpPr>
            <p:spPr>
              <a:xfrm>
                <a:off x="1785918" y="1285866"/>
                <a:ext cx="2857520" cy="1285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kumimoji="1" lang="en-US" altLang="ja-JP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G4UserEventAction</a:t>
                </a:r>
                <a:endParaRPr kumimoji="1" lang="ja-JP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0" name="直線コネクタ 39"/>
              <p:cNvCxnSpPr/>
              <p:nvPr/>
            </p:nvCxnSpPr>
            <p:spPr>
              <a:xfrm>
                <a:off x="1785918" y="1643056"/>
                <a:ext cx="2857520" cy="53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1785918" y="1780548"/>
                <a:ext cx="2857520" cy="538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テキスト ボックス 17"/>
            <p:cNvSpPr txBox="1"/>
            <p:nvPr/>
          </p:nvSpPr>
          <p:spPr>
            <a:xfrm>
              <a:off x="4500562" y="3161890"/>
              <a:ext cx="2685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800" dirty="0" err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BeginOfEventAction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(const 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G4Event*)</a:t>
              </a:r>
            </a:p>
            <a:p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800" dirty="0" err="1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EndOfEventAction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(const G4Event</a:t>
              </a:r>
              <a:r>
                <a:rPr lang="en-US" altLang="ja-JP" sz="800" dirty="0" smtClean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*)</a:t>
              </a:r>
              <a:endParaRPr lang="en-US" altLang="ja-JP" sz="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357158" y="3786196"/>
            <a:ext cx="2877711" cy="1285884"/>
            <a:chOff x="2071670" y="1857370"/>
            <a:chExt cx="2877711" cy="1285884"/>
          </a:xfrm>
        </p:grpSpPr>
        <p:grpSp>
          <p:nvGrpSpPr>
            <p:cNvPr id="44" name="グループ化 28"/>
            <p:cNvGrpSpPr/>
            <p:nvPr/>
          </p:nvGrpSpPr>
          <p:grpSpPr>
            <a:xfrm>
              <a:off x="2081194" y="1857370"/>
              <a:ext cx="2857520" cy="1285884"/>
              <a:chOff x="1785918" y="1285866"/>
              <a:chExt cx="2857520" cy="1285884"/>
            </a:xfrm>
          </p:grpSpPr>
          <p:sp>
            <p:nvSpPr>
              <p:cNvPr id="46" name="正方形/長方形 45"/>
              <p:cNvSpPr/>
              <p:nvPr/>
            </p:nvSpPr>
            <p:spPr>
              <a:xfrm>
                <a:off x="1785918" y="1285866"/>
                <a:ext cx="2857520" cy="12858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ja-JP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My</a:t>
                </a:r>
                <a:r>
                  <a:rPr kumimoji="1" lang="en-US" altLang="ja-JP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UserRunAction</a:t>
                </a:r>
                <a:endParaRPr kumimoji="1"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7" name="直線コネクタ 46"/>
              <p:cNvCxnSpPr/>
              <p:nvPr/>
            </p:nvCxnSpPr>
            <p:spPr>
              <a:xfrm>
                <a:off x="1785918" y="1643056"/>
                <a:ext cx="2857520" cy="538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1785918" y="1780548"/>
                <a:ext cx="2857520" cy="5384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sp>
          <p:nvSpPr>
            <p:cNvPr id="45" name="テキスト ボックス 44"/>
            <p:cNvSpPr txBox="1"/>
            <p:nvPr/>
          </p:nvSpPr>
          <p:spPr>
            <a:xfrm>
              <a:off x="2071670" y="2395837"/>
              <a:ext cx="2877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G4Run</a:t>
              </a:r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* </a:t>
              </a:r>
              <a:r>
                <a:rPr lang="en-US" altLang="ja-JP" sz="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GenerateRun</a:t>
              </a:r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()</a:t>
              </a:r>
            </a:p>
            <a:p>
              <a:endPara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  <a:p>
              <a:r>
                <a:rPr lang="en-US" altLang="ja-JP" sz="1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1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BeginOfRunAction</a:t>
              </a:r>
              <a:r>
                <a:rPr lang="en-US" altLang="ja-JP" sz="1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(const </a:t>
              </a:r>
              <a:r>
                <a:rPr lang="en-US" altLang="ja-JP" sz="1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G4Run*)</a:t>
              </a:r>
              <a:endParaRPr lang="en-US" altLang="ja-JP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  <a:p>
              <a:r>
                <a:rPr lang="en-US" altLang="ja-JP" sz="1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1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EndOfRunAction</a:t>
              </a:r>
              <a:r>
                <a:rPr lang="en-US" altLang="ja-JP" sz="1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(const </a:t>
              </a:r>
              <a:r>
                <a:rPr lang="en-US" altLang="ja-JP" sz="1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G4Run*)</a:t>
              </a:r>
              <a:endParaRPr lang="en-US" altLang="ja-JP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5776922" y="3786196"/>
            <a:ext cx="3031599" cy="1285884"/>
            <a:chOff x="4500562" y="2643188"/>
            <a:chExt cx="3031599" cy="1285884"/>
          </a:xfrm>
        </p:grpSpPr>
        <p:grpSp>
          <p:nvGrpSpPr>
            <p:cNvPr id="50" name="グループ化 28"/>
            <p:cNvGrpSpPr/>
            <p:nvPr/>
          </p:nvGrpSpPr>
          <p:grpSpPr>
            <a:xfrm>
              <a:off x="4510086" y="2643188"/>
              <a:ext cx="2857520" cy="1285884"/>
              <a:chOff x="1785918" y="1285866"/>
              <a:chExt cx="2857520" cy="1285884"/>
            </a:xfrm>
          </p:grpSpPr>
          <p:sp>
            <p:nvSpPr>
              <p:cNvPr id="52" name="正方形/長方形 51"/>
              <p:cNvSpPr/>
              <p:nvPr/>
            </p:nvSpPr>
            <p:spPr>
              <a:xfrm>
                <a:off x="1785918" y="1285866"/>
                <a:ext cx="2857520" cy="128588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ja-JP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My</a:t>
                </a:r>
                <a:r>
                  <a:rPr kumimoji="1" lang="en-US" altLang="ja-JP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UserEventAction</a:t>
                </a:r>
                <a:endParaRPr kumimoji="1" lang="ja-JP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>
                <a:off x="1785918" y="1643056"/>
                <a:ext cx="2857520" cy="5384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1785918" y="1780548"/>
                <a:ext cx="2857520" cy="5384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51" name="テキスト ボックス 50"/>
            <p:cNvSpPr txBox="1"/>
            <p:nvPr/>
          </p:nvSpPr>
          <p:spPr>
            <a:xfrm>
              <a:off x="4500562" y="3161890"/>
              <a:ext cx="30315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BeginOfEventAction</a:t>
              </a:r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(const </a:t>
              </a:r>
              <a:r>
                <a:rPr lang="en-US" altLang="ja-JP" sz="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G4Event*)</a:t>
              </a:r>
            </a:p>
            <a:p>
              <a:endParaRPr lang="en-US" altLang="ja-JP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  <a:p>
              <a:r>
                <a:rPr lang="en-US" altLang="ja-JP" sz="1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void </a:t>
              </a:r>
              <a:r>
                <a:rPr lang="en-US" altLang="ja-JP" sz="10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EndOfEventAction</a:t>
              </a:r>
              <a:r>
                <a:rPr lang="en-US" altLang="ja-JP" sz="1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(const G4Event</a:t>
              </a:r>
              <a:r>
                <a:rPr lang="en-US" altLang="ja-JP" sz="1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itchFamily="49" charset="0"/>
                </a:rPr>
                <a:t>*)</a:t>
              </a:r>
              <a:endParaRPr lang="en-US" altLang="ja-JP" sz="1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443418" y="1285866"/>
            <a:ext cx="200020" cy="571504"/>
            <a:chOff x="-144000" y="1285866"/>
            <a:chExt cx="200020" cy="571504"/>
          </a:xfrm>
        </p:grpSpPr>
        <p:sp>
          <p:nvSpPr>
            <p:cNvPr id="55" name="ひし形 54"/>
            <p:cNvSpPr/>
            <p:nvPr/>
          </p:nvSpPr>
          <p:spPr>
            <a:xfrm>
              <a:off x="-144000" y="1285866"/>
              <a:ext cx="200020" cy="285752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/>
            <p:cNvCxnSpPr/>
            <p:nvPr/>
          </p:nvCxnSpPr>
          <p:spPr>
            <a:xfrm rot="5400000">
              <a:off x="-187200" y="1714494"/>
              <a:ext cx="284958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6" name="カギ線コネクタ 65"/>
          <p:cNvCxnSpPr>
            <a:stCxn id="30" idx="0"/>
            <a:endCxn id="39" idx="0"/>
          </p:cNvCxnSpPr>
          <p:nvPr/>
        </p:nvCxnSpPr>
        <p:spPr>
          <a:xfrm rot="5400000" flipH="1" flipV="1">
            <a:off x="4541043" y="-602479"/>
            <a:ext cx="1588" cy="5348326"/>
          </a:xfrm>
          <a:prstGeom prst="bentConnector3">
            <a:avLst>
              <a:gd name="adj1" fmla="val 1439546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9" name="グループ化 78"/>
          <p:cNvGrpSpPr/>
          <p:nvPr/>
        </p:nvGrpSpPr>
        <p:grpSpPr>
          <a:xfrm>
            <a:off x="7143768" y="3286130"/>
            <a:ext cx="248604" cy="500066"/>
            <a:chOff x="7572396" y="1000114"/>
            <a:chExt cx="248604" cy="500066"/>
          </a:xfrm>
        </p:grpSpPr>
        <p:sp>
          <p:nvSpPr>
            <p:cNvPr id="71" name="二等辺三角形 70"/>
            <p:cNvSpPr/>
            <p:nvPr/>
          </p:nvSpPr>
          <p:spPr>
            <a:xfrm>
              <a:off x="7572396" y="1000114"/>
              <a:ext cx="248604" cy="214314"/>
            </a:xfrm>
            <a:prstGeom prst="triangl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コネクタ 77"/>
            <p:cNvCxnSpPr/>
            <p:nvPr/>
          </p:nvCxnSpPr>
          <p:spPr>
            <a:xfrm rot="5400000">
              <a:off x="7552800" y="1357304"/>
              <a:ext cx="284958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グループ化 79"/>
          <p:cNvGrpSpPr/>
          <p:nvPr/>
        </p:nvGrpSpPr>
        <p:grpSpPr>
          <a:xfrm>
            <a:off x="1680190" y="3286130"/>
            <a:ext cx="248604" cy="500066"/>
            <a:chOff x="7572396" y="1000114"/>
            <a:chExt cx="248604" cy="500066"/>
          </a:xfrm>
        </p:grpSpPr>
        <p:sp>
          <p:nvSpPr>
            <p:cNvPr id="81" name="二等辺三角形 80"/>
            <p:cNvSpPr/>
            <p:nvPr/>
          </p:nvSpPr>
          <p:spPr>
            <a:xfrm>
              <a:off x="7572396" y="1000114"/>
              <a:ext cx="248604" cy="214314"/>
            </a:xfrm>
            <a:prstGeom prst="triangl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2" name="直線コネクタ 81"/>
            <p:cNvCxnSpPr/>
            <p:nvPr/>
          </p:nvCxnSpPr>
          <p:spPr>
            <a:xfrm rot="5400000">
              <a:off x="7552800" y="1357304"/>
              <a:ext cx="284958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テキスト ボックス 83"/>
          <p:cNvSpPr txBox="1"/>
          <p:nvPr/>
        </p:nvSpPr>
        <p:spPr>
          <a:xfrm>
            <a:off x="3571868" y="4202682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ユーザ定義クラス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57158" y="571486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Geant4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提供クラス</a:t>
            </a:r>
            <a:endParaRPr kumimoji="1" lang="ja-JP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6143636" y="571486"/>
            <a:ext cx="289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登録は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G4RunManager</a:t>
            </a:r>
            <a:r>
              <a:rPr lang="ja-JP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に対して行う</a:t>
            </a:r>
            <a:endParaRPr kumimoji="1" lang="ja-JP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000364" y="286286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提供されるフック関数を派生先で上書き（オーバーライド）してアプリケーションの振る舞いを定義する（しなくともよい）</a:t>
            </a:r>
            <a:endParaRPr kumimoji="1" lang="ja-JP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実装例 </a:t>
            </a:r>
            <a:r>
              <a:rPr lang="ja-JP" altLang="en-US" dirty="0" smtClean="0"/>
              <a:t>（ランのはじまり）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71472" y="3857634"/>
            <a:ext cx="8358246" cy="1178729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dirty="0" smtClean="0"/>
              <a:t>ヒストグラムの器は一度だけ用意して使い回す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ラン毎に「作って～消して」を繰り返しても良い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誰（どのクラス）にヒストグラムオブジェクトを持たせるかは設計（趣味）の問題</a:t>
            </a:r>
            <a:endParaRPr kumimoji="1" lang="en-US" altLang="ja-JP" dirty="0" smtClean="0"/>
          </a:p>
          <a:p>
            <a:r>
              <a:rPr lang="ja-JP" altLang="en-US" dirty="0" smtClean="0"/>
              <a:t>他のクラスから参照される場合はアクセス手段（</a:t>
            </a:r>
            <a:r>
              <a:rPr lang="en-US" altLang="ja-JP" dirty="0" err="1" smtClean="0">
                <a:latin typeface="Lucida Sans Typewriter" pitchFamily="49" charset="0"/>
              </a:rPr>
              <a:t>GetXXX</a:t>
            </a:r>
            <a:r>
              <a:rPr lang="ja-JP" altLang="en-US" dirty="0" smtClean="0"/>
              <a:t>関数）を用意しておく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472" y="1214428"/>
            <a:ext cx="8358246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MyRunAction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::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MyRunAction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theEdepHist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= new TH1D(“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”, “TITLE”, 100, 0.0, 50.0);</a:t>
            </a:r>
          </a:p>
          <a:p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　　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はオブジェクト識別名（後述）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　　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TITLE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はヒストグラムのタイトル（後述）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表示範囲は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0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から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50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まで、これを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100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ビンで区切る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</a:p>
          <a:p>
            <a:endParaRPr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</a:t>
            </a:r>
            <a:r>
              <a:rPr lang="en-US" altLang="ja-JP" sz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MyRunAction</a:t>
            </a:r>
            <a:r>
              <a:rPr lang="en-US" altLang="ja-JP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::</a:t>
            </a:r>
            <a:r>
              <a:rPr lang="en-US" altLang="ja-JP" sz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BeginOfRunAction</a:t>
            </a:r>
            <a:r>
              <a:rPr lang="en-US" altLang="ja-JP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(const G4Run* </a:t>
            </a:r>
            <a:r>
              <a:rPr lang="en-US" altLang="ja-JP" sz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aRun</a:t>
            </a:r>
            <a:r>
              <a:rPr lang="en-US" altLang="ja-JP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theEdepHist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-&gt;Reset();	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ヒストグラムのクリア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6286512" y="1428760"/>
            <a:ext cx="2714644" cy="2714626"/>
            <a:chOff x="2928926" y="0"/>
            <a:chExt cx="2714644" cy="2714626"/>
          </a:xfrm>
        </p:grpSpPr>
        <p:sp>
          <p:nvSpPr>
            <p:cNvPr id="24" name="正方形/長方形 23"/>
            <p:cNvSpPr/>
            <p:nvPr/>
          </p:nvSpPr>
          <p:spPr>
            <a:xfrm>
              <a:off x="2928926" y="0"/>
              <a:ext cx="2714644" cy="27146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86"/>
            <p:cNvGrpSpPr/>
            <p:nvPr/>
          </p:nvGrpSpPr>
          <p:grpSpPr>
            <a:xfrm>
              <a:off x="3127929" y="214296"/>
              <a:ext cx="2372765" cy="2286016"/>
              <a:chOff x="3127929" y="214296"/>
              <a:chExt cx="2372765" cy="2286016"/>
            </a:xfrm>
          </p:grpSpPr>
          <p:grpSp>
            <p:nvGrpSpPr>
              <p:cNvPr id="26" name="グループ化 73"/>
              <p:cNvGrpSpPr/>
              <p:nvPr/>
            </p:nvGrpSpPr>
            <p:grpSpPr>
              <a:xfrm>
                <a:off x="3141342" y="214296"/>
                <a:ext cx="2287914" cy="785818"/>
                <a:chOff x="3141342" y="214296"/>
                <a:chExt cx="2287914" cy="785818"/>
              </a:xfrm>
            </p:grpSpPr>
            <p:sp>
              <p:nvSpPr>
                <p:cNvPr id="35" name="正方形/長方形 34"/>
                <p:cNvSpPr/>
                <p:nvPr/>
              </p:nvSpPr>
              <p:spPr>
                <a:xfrm>
                  <a:off x="3141342" y="214296"/>
                  <a:ext cx="2287914" cy="78581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kumimoji="1" lang="en-US" altLang="ja-JP" sz="16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G4UserRunAction</a:t>
                  </a:r>
                  <a:endParaRPr kumimoji="1" lang="ja-JP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3141342" y="571486"/>
                  <a:ext cx="2287914" cy="5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3141342" y="708978"/>
                  <a:ext cx="2287914" cy="5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グループ化 79"/>
              <p:cNvGrpSpPr/>
              <p:nvPr/>
            </p:nvGrpSpPr>
            <p:grpSpPr>
              <a:xfrm>
                <a:off x="3127929" y="1428742"/>
                <a:ext cx="2372765" cy="1071570"/>
                <a:chOff x="3127929" y="1285866"/>
                <a:chExt cx="2372765" cy="1071570"/>
              </a:xfrm>
            </p:grpSpPr>
            <p:sp>
              <p:nvSpPr>
                <p:cNvPr id="31" name="正方形/長方形 30"/>
                <p:cNvSpPr/>
                <p:nvPr/>
              </p:nvSpPr>
              <p:spPr>
                <a:xfrm>
                  <a:off x="3135763" y="1285866"/>
                  <a:ext cx="2293493" cy="107157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ja-JP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My</a:t>
                  </a:r>
                  <a:r>
                    <a:rPr kumimoji="1" lang="en-US" altLang="ja-JP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UserRunAction</a:t>
                  </a:r>
                  <a:endParaRPr kumimoji="1" lang="ja-JP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32" name="直線コネクタ 31"/>
                <p:cNvCxnSpPr/>
                <p:nvPr/>
              </p:nvCxnSpPr>
              <p:spPr>
                <a:xfrm>
                  <a:off x="3135763" y="1643056"/>
                  <a:ext cx="2293493" cy="7949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3135763" y="1780548"/>
                  <a:ext cx="2293493" cy="7949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3127929" y="1824333"/>
                  <a:ext cx="237276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void </a:t>
                  </a:r>
                  <a:r>
                    <a:rPr lang="en-US" altLang="ja-JP" sz="8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BeginOfRunAction</a:t>
                  </a:r>
                  <a:r>
                    <a:rPr lang="en-US" altLang="ja-JP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(const </a:t>
                  </a:r>
                  <a:r>
                    <a:rPr lang="en-US" altLang="ja-JP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G4Run*)</a:t>
                  </a:r>
                </a:p>
                <a:p>
                  <a:r>
                    <a:rPr lang="en-US" altLang="ja-JP" sz="8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void </a:t>
                  </a:r>
                  <a:r>
                    <a:rPr lang="en-US" altLang="ja-JP" sz="8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EndOfRunAction</a:t>
                  </a:r>
                  <a:r>
                    <a:rPr lang="en-US" altLang="ja-JP" sz="8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(const G4Run*)</a:t>
                  </a:r>
                  <a:endParaRPr lang="en-US" altLang="ja-JP" sz="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Typewriter" pitchFamily="49" charset="0"/>
                  </a:endParaRPr>
                </a:p>
              </p:txBody>
            </p:sp>
          </p:grpSp>
          <p:grpSp>
            <p:nvGrpSpPr>
              <p:cNvPr id="28" name="グループ化 79"/>
              <p:cNvGrpSpPr/>
              <p:nvPr/>
            </p:nvGrpSpPr>
            <p:grpSpPr>
              <a:xfrm>
                <a:off x="4180520" y="928676"/>
                <a:ext cx="248604" cy="500066"/>
                <a:chOff x="7572396" y="1000114"/>
                <a:chExt cx="248604" cy="500066"/>
              </a:xfrm>
            </p:grpSpPr>
            <p:sp>
              <p:nvSpPr>
                <p:cNvPr id="29" name="二等辺三角形 28"/>
                <p:cNvSpPr/>
                <p:nvPr/>
              </p:nvSpPr>
              <p:spPr>
                <a:xfrm>
                  <a:off x="7572396" y="1000114"/>
                  <a:ext cx="248604" cy="214314"/>
                </a:xfrm>
                <a:prstGeom prst="triangl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0" name="直線コネクタ 29"/>
                <p:cNvCxnSpPr/>
                <p:nvPr/>
              </p:nvCxnSpPr>
              <p:spPr>
                <a:xfrm rot="5400000">
                  <a:off x="7552800" y="1357304"/>
                  <a:ext cx="284958" cy="79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実装例 （</a:t>
            </a:r>
            <a:r>
              <a:rPr lang="ja-JP" altLang="en-US" dirty="0" smtClean="0"/>
              <a:t>イベントの終わり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71472" y="2428875"/>
            <a:ext cx="5214974" cy="2607488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dirty="0" smtClean="0"/>
              <a:t>ヒット</a:t>
            </a:r>
            <a:r>
              <a:rPr lang="ja-JP" altLang="en-US" dirty="0" smtClean="0"/>
              <a:t>コレクションから興味のある物理量を取り出し、ヒストグラムに対してフィルしてやる</a:t>
            </a:r>
            <a:endParaRPr lang="en-US" altLang="ja-JP" dirty="0" smtClean="0"/>
          </a:p>
          <a:p>
            <a:r>
              <a:rPr kumimoji="1" lang="ja-JP" altLang="en-US" dirty="0" smtClean="0"/>
              <a:t>この例では</a:t>
            </a:r>
            <a:r>
              <a:rPr kumimoji="1" lang="en-US" altLang="ja-JP" dirty="0" err="1" smtClean="0">
                <a:latin typeface="Lucida Sans Typewriter" pitchFamily="49" charset="0"/>
              </a:rPr>
              <a:t>MyRunAction</a:t>
            </a:r>
            <a:r>
              <a:rPr kumimoji="1" lang="ja-JP" altLang="en-US" dirty="0" smtClean="0"/>
              <a:t>がヒストグラムオブジェクト持っているので</a:t>
            </a:r>
            <a:r>
              <a:rPr lang="ja-JP" altLang="en-US" dirty="0" smtClean="0"/>
              <a:t>ランマネージャ～ランアクションを経由してヒストグラムを取得する必要が</a:t>
            </a:r>
            <a:r>
              <a:rPr lang="ja-JP" altLang="en-US" dirty="0" smtClean="0"/>
              <a:t>ある</a:t>
            </a:r>
            <a:endParaRPr lang="en-US" altLang="ja-JP" dirty="0" smtClean="0"/>
          </a:p>
          <a:p>
            <a:pPr lvl="1"/>
            <a:r>
              <a:rPr lang="en-US" altLang="ja-JP" dirty="0" smtClean="0">
                <a:latin typeface="Lucida Sans Typewriter" pitchFamily="49" charset="0"/>
              </a:rPr>
              <a:t>G4RunManager::</a:t>
            </a:r>
            <a:r>
              <a:rPr lang="en-US" altLang="ja-JP" dirty="0" err="1" smtClean="0">
                <a:latin typeface="Lucida Sans Typewriter" pitchFamily="49" charset="0"/>
              </a:rPr>
              <a:t>GetRunManager</a:t>
            </a:r>
            <a:r>
              <a:rPr lang="en-US" altLang="ja-JP" dirty="0" smtClean="0">
                <a:latin typeface="Lucida Sans Typewriter" pitchFamily="49" charset="0"/>
              </a:rPr>
              <a:t>()-&gt;</a:t>
            </a:r>
            <a:r>
              <a:rPr lang="en-US" altLang="ja-JP" dirty="0" err="1" smtClean="0">
                <a:latin typeface="Lucida Sans Typewriter" pitchFamily="49" charset="0"/>
              </a:rPr>
              <a:t>GetUserRunAction</a:t>
            </a:r>
            <a:r>
              <a:rPr lang="en-US" altLang="ja-JP" dirty="0" smtClean="0">
                <a:latin typeface="Lucida Sans Typewriter" pitchFamily="49" charset="0"/>
              </a:rPr>
              <a:t>()</a:t>
            </a:r>
          </a:p>
          <a:p>
            <a:pPr lvl="1"/>
            <a:r>
              <a:rPr lang="ja-JP" altLang="en-US" dirty="0" smtClean="0">
                <a:latin typeface="Lucida Sans Typewriter" pitchFamily="49" charset="0"/>
              </a:rPr>
              <a:t>必要に応じて</a:t>
            </a:r>
            <a:r>
              <a:rPr lang="en-US" altLang="ja-JP" dirty="0" err="1" smtClean="0">
                <a:latin typeface="Lucida Sans Typewriter" pitchFamily="49" charset="0"/>
              </a:rPr>
              <a:t>MyRunAction</a:t>
            </a:r>
            <a:r>
              <a:rPr lang="ja-JP" altLang="en-US" dirty="0" err="1" smtClean="0">
                <a:latin typeface="Lucida Sans Typewriter" pitchFamily="49" charset="0"/>
              </a:rPr>
              <a:t>への</a:t>
            </a:r>
            <a:r>
              <a:rPr lang="ja-JP" altLang="en-US" dirty="0" smtClean="0">
                <a:latin typeface="Lucida Sans Typewriter" pitchFamily="49" charset="0"/>
              </a:rPr>
              <a:t>キャストも行う</a:t>
            </a:r>
            <a:endParaRPr lang="en-US" altLang="ja-JP" dirty="0" smtClean="0">
              <a:latin typeface="Lucida Sans Typewriter" pitchFamily="49" charset="0"/>
            </a:endParaRPr>
          </a:p>
          <a:p>
            <a:pPr lvl="2"/>
            <a:r>
              <a:rPr lang="en-US" altLang="ja-JP" dirty="0" err="1" smtClean="0">
                <a:latin typeface="Lucida Sans Typewriter" pitchFamily="49" charset="0"/>
              </a:rPr>
              <a:t>MyRunAction</a:t>
            </a:r>
            <a:r>
              <a:rPr lang="ja-JP" altLang="en-US" dirty="0" smtClean="0">
                <a:latin typeface="Lucida Sans Typewriter" pitchFamily="49" charset="0"/>
              </a:rPr>
              <a:t>で追加された関数を使用する場合など</a:t>
            </a:r>
            <a:endParaRPr lang="en-US" altLang="ja-JP" dirty="0" smtClean="0">
              <a:latin typeface="Lucida Sans Typewriter" pitchFamily="49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472" y="1214428"/>
            <a:ext cx="835824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</a:t>
            </a:r>
            <a:r>
              <a:rPr lang="en-US" altLang="ja-JP" sz="1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MyEventAction</a:t>
            </a:r>
            <a:r>
              <a:rPr lang="en-US" altLang="ja-JP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::</a:t>
            </a:r>
            <a:r>
              <a:rPr lang="en-US" altLang="ja-JP" sz="1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EndOfEventAction</a:t>
            </a:r>
            <a:r>
              <a:rPr lang="en-US" altLang="ja-JP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(const G4Event* </a:t>
            </a:r>
            <a:r>
              <a:rPr lang="en-US" altLang="ja-JP" sz="1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anEvent</a:t>
            </a:r>
            <a:r>
              <a:rPr lang="en-US" altLang="ja-JP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  <a:endParaRPr lang="en-US" altLang="ja-JP" sz="12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theEdepHist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-&gt;Fill(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total_edep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);			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ヒストグラムへのフィル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5929354" y="2143122"/>
            <a:ext cx="3000364" cy="2714626"/>
            <a:chOff x="6143636" y="2143122"/>
            <a:chExt cx="3000364" cy="27146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正方形/長方形 10"/>
            <p:cNvSpPr/>
            <p:nvPr/>
          </p:nvSpPr>
          <p:spPr>
            <a:xfrm>
              <a:off x="6143636" y="2143122"/>
              <a:ext cx="3000364" cy="27146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86"/>
            <p:cNvGrpSpPr/>
            <p:nvPr/>
          </p:nvGrpSpPr>
          <p:grpSpPr>
            <a:xfrm>
              <a:off x="6342637" y="2357418"/>
              <a:ext cx="2581010" cy="2286016"/>
              <a:chOff x="3127929" y="214296"/>
              <a:chExt cx="2301327" cy="2286016"/>
            </a:xfrm>
          </p:grpSpPr>
          <p:grpSp>
            <p:nvGrpSpPr>
              <p:cNvPr id="13" name="グループ化 73"/>
              <p:cNvGrpSpPr/>
              <p:nvPr/>
            </p:nvGrpSpPr>
            <p:grpSpPr>
              <a:xfrm>
                <a:off x="3141342" y="214296"/>
                <a:ext cx="2287914" cy="785818"/>
                <a:chOff x="3141342" y="214296"/>
                <a:chExt cx="2287914" cy="785818"/>
              </a:xfrm>
            </p:grpSpPr>
            <p:sp>
              <p:nvSpPr>
                <p:cNvPr id="22" name="正方形/長方形 21"/>
                <p:cNvSpPr/>
                <p:nvPr/>
              </p:nvSpPr>
              <p:spPr>
                <a:xfrm>
                  <a:off x="3141342" y="214296"/>
                  <a:ext cx="2287914" cy="78581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kumimoji="1" lang="en-US" altLang="ja-JP" sz="16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G4UserEventAction</a:t>
                  </a:r>
                  <a:endParaRPr kumimoji="1" lang="ja-JP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3141342" y="571486"/>
                  <a:ext cx="2287914" cy="5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3141342" y="708978"/>
                  <a:ext cx="2287914" cy="5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グループ化 79"/>
              <p:cNvGrpSpPr/>
              <p:nvPr/>
            </p:nvGrpSpPr>
            <p:grpSpPr>
              <a:xfrm>
                <a:off x="3127929" y="1428742"/>
                <a:ext cx="2301327" cy="1071570"/>
                <a:chOff x="3127929" y="1285866"/>
                <a:chExt cx="2301327" cy="1071570"/>
              </a:xfrm>
            </p:grpSpPr>
            <p:sp>
              <p:nvSpPr>
                <p:cNvPr id="18" name="正方形/長方形 17"/>
                <p:cNvSpPr/>
                <p:nvPr/>
              </p:nvSpPr>
              <p:spPr>
                <a:xfrm>
                  <a:off x="3135763" y="1285866"/>
                  <a:ext cx="2293493" cy="107157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ja-JP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My</a:t>
                  </a:r>
                  <a:r>
                    <a:rPr kumimoji="1" lang="en-US" altLang="ja-JP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UserEventAction</a:t>
                  </a:r>
                  <a:endParaRPr kumimoji="1" lang="ja-JP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9" name="直線コネクタ 18"/>
                <p:cNvCxnSpPr/>
                <p:nvPr/>
              </p:nvCxnSpPr>
              <p:spPr>
                <a:xfrm>
                  <a:off x="3135763" y="1643056"/>
                  <a:ext cx="2293493" cy="7949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3135763" y="1780548"/>
                  <a:ext cx="2293493" cy="7949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3127929" y="1824333"/>
                  <a:ext cx="222713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void </a:t>
                  </a:r>
                  <a:r>
                    <a:rPr lang="en-US" altLang="ja-JP" sz="8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EndOfEventAction</a:t>
                  </a:r>
                  <a:r>
                    <a:rPr lang="en-US" altLang="ja-JP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(const G4Event*)</a:t>
                  </a:r>
                  <a:endParaRPr lang="en-US" altLang="ja-JP" sz="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Typewriter" pitchFamily="49" charset="0"/>
                  </a:endParaRPr>
                </a:p>
              </p:txBody>
            </p:sp>
          </p:grpSp>
          <p:grpSp>
            <p:nvGrpSpPr>
              <p:cNvPr id="15" name="グループ化 79"/>
              <p:cNvGrpSpPr/>
              <p:nvPr/>
            </p:nvGrpSpPr>
            <p:grpSpPr>
              <a:xfrm>
                <a:off x="4180520" y="928676"/>
                <a:ext cx="248604" cy="500066"/>
                <a:chOff x="7572396" y="1000114"/>
                <a:chExt cx="248604" cy="500066"/>
              </a:xfrm>
            </p:grpSpPr>
            <p:sp>
              <p:nvSpPr>
                <p:cNvPr id="16" name="二等辺三角形 15"/>
                <p:cNvSpPr/>
                <p:nvPr/>
              </p:nvSpPr>
              <p:spPr>
                <a:xfrm>
                  <a:off x="7572396" y="1000114"/>
                  <a:ext cx="248604" cy="214314"/>
                </a:xfrm>
                <a:prstGeom prst="triangl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7" name="直線コネクタ 16"/>
                <p:cNvCxnSpPr/>
                <p:nvPr/>
              </p:nvCxnSpPr>
              <p:spPr>
                <a:xfrm rot="5400000">
                  <a:off x="7552800" y="1357304"/>
                  <a:ext cx="284958" cy="79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実装例 （ランの終わり）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71472" y="2786065"/>
            <a:ext cx="5429288" cy="225029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ラン毎にデータファイルを作る場合</a:t>
            </a:r>
            <a:endParaRPr kumimoji="1" lang="en-US" altLang="ja-JP" dirty="0" smtClean="0"/>
          </a:p>
          <a:p>
            <a:r>
              <a:rPr lang="ja-JP" altLang="en-US" dirty="0" smtClean="0"/>
              <a:t>ヒストグラムが複数ある場合はそれぞれ</a:t>
            </a:r>
            <a:r>
              <a:rPr lang="en-US" altLang="ja-JP" dirty="0" smtClean="0">
                <a:latin typeface="Lucida Sans Typewriter" pitchFamily="49" charset="0"/>
              </a:rPr>
              <a:t>Write()</a:t>
            </a:r>
            <a:r>
              <a:rPr lang="ja-JP" altLang="en-US" dirty="0" smtClean="0"/>
              <a:t>関数をコールする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472" y="1214428"/>
            <a:ext cx="835824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</a:t>
            </a:r>
            <a:r>
              <a:rPr lang="en-US" altLang="ja-JP" sz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MyRunAction</a:t>
            </a:r>
            <a:r>
              <a:rPr lang="en-US" altLang="ja-JP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::</a:t>
            </a:r>
            <a:r>
              <a:rPr lang="en-US" altLang="ja-JP" sz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EndOfRunAction</a:t>
            </a:r>
            <a:r>
              <a:rPr lang="en-US" altLang="ja-JP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(const G4Run* </a:t>
            </a:r>
            <a:r>
              <a:rPr lang="en-US" altLang="ja-JP" sz="1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aRun</a:t>
            </a:r>
            <a:r>
              <a:rPr lang="en-US" altLang="ja-JP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TFile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* f = new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TFile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mydata.root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”, “RECREATE”);	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ファイルのオープン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theEdepHist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-&gt;Write();				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ヒストグラムの保存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delete f;					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ファイルのクローズ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215074" y="2286016"/>
            <a:ext cx="2714644" cy="2714626"/>
            <a:chOff x="2928926" y="0"/>
            <a:chExt cx="2714644" cy="2714626"/>
          </a:xfrm>
        </p:grpSpPr>
        <p:sp>
          <p:nvSpPr>
            <p:cNvPr id="11" name="正方形/長方形 10"/>
            <p:cNvSpPr/>
            <p:nvPr/>
          </p:nvSpPr>
          <p:spPr>
            <a:xfrm>
              <a:off x="2928926" y="0"/>
              <a:ext cx="2714644" cy="27146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86"/>
            <p:cNvGrpSpPr/>
            <p:nvPr/>
          </p:nvGrpSpPr>
          <p:grpSpPr>
            <a:xfrm>
              <a:off x="3127929" y="214296"/>
              <a:ext cx="2372765" cy="2286016"/>
              <a:chOff x="3127929" y="214296"/>
              <a:chExt cx="2372765" cy="2286016"/>
            </a:xfrm>
          </p:grpSpPr>
          <p:grpSp>
            <p:nvGrpSpPr>
              <p:cNvPr id="13" name="グループ化 73"/>
              <p:cNvGrpSpPr/>
              <p:nvPr/>
            </p:nvGrpSpPr>
            <p:grpSpPr>
              <a:xfrm>
                <a:off x="3141342" y="214296"/>
                <a:ext cx="2287914" cy="785818"/>
                <a:chOff x="3141342" y="214296"/>
                <a:chExt cx="2287914" cy="785818"/>
              </a:xfrm>
            </p:grpSpPr>
            <p:sp>
              <p:nvSpPr>
                <p:cNvPr id="22" name="正方形/長方形 21"/>
                <p:cNvSpPr/>
                <p:nvPr/>
              </p:nvSpPr>
              <p:spPr>
                <a:xfrm>
                  <a:off x="3141342" y="214296"/>
                  <a:ext cx="2287914" cy="78581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kumimoji="1" lang="en-US" altLang="ja-JP" sz="16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G4UserRunAction</a:t>
                  </a:r>
                  <a:endParaRPr kumimoji="1" lang="ja-JP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3141342" y="571486"/>
                  <a:ext cx="2287914" cy="5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3141342" y="708978"/>
                  <a:ext cx="2287914" cy="538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グループ化 79"/>
              <p:cNvGrpSpPr/>
              <p:nvPr/>
            </p:nvGrpSpPr>
            <p:grpSpPr>
              <a:xfrm>
                <a:off x="3127929" y="1428742"/>
                <a:ext cx="2372765" cy="1071570"/>
                <a:chOff x="3127929" y="1285866"/>
                <a:chExt cx="2372765" cy="1071570"/>
              </a:xfrm>
            </p:grpSpPr>
            <p:sp>
              <p:nvSpPr>
                <p:cNvPr id="18" name="正方形/長方形 17"/>
                <p:cNvSpPr/>
                <p:nvPr/>
              </p:nvSpPr>
              <p:spPr>
                <a:xfrm>
                  <a:off x="3135763" y="1285866"/>
                  <a:ext cx="2293493" cy="107157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ja-JP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My</a:t>
                  </a:r>
                  <a:r>
                    <a:rPr kumimoji="1" lang="en-US" altLang="ja-JP" sz="16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UserRunAction</a:t>
                  </a:r>
                  <a:endParaRPr kumimoji="1" lang="ja-JP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9" name="直線コネクタ 18"/>
                <p:cNvCxnSpPr/>
                <p:nvPr/>
              </p:nvCxnSpPr>
              <p:spPr>
                <a:xfrm>
                  <a:off x="3135763" y="1643056"/>
                  <a:ext cx="2293493" cy="7949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3135763" y="1780548"/>
                  <a:ext cx="2293493" cy="7949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3127929" y="1824333"/>
                  <a:ext cx="237276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void </a:t>
                  </a:r>
                  <a:r>
                    <a:rPr lang="en-US" altLang="ja-JP" sz="800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BeginOfRunAction</a:t>
                  </a:r>
                  <a:r>
                    <a:rPr lang="en-US" altLang="ja-JP" sz="8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(const </a:t>
                  </a:r>
                  <a:r>
                    <a:rPr lang="en-US" altLang="ja-JP" sz="8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G4Run*)</a:t>
                  </a:r>
                </a:p>
                <a:p>
                  <a:r>
                    <a:rPr lang="en-US" altLang="ja-JP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void </a:t>
                  </a:r>
                  <a:r>
                    <a:rPr lang="en-US" altLang="ja-JP" sz="8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EndOfRunAction</a:t>
                  </a:r>
                  <a:r>
                    <a:rPr lang="en-US" altLang="ja-JP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Lucida Sans Typewriter" pitchFamily="49" charset="0"/>
                    </a:rPr>
                    <a:t>(const G4Run*)</a:t>
                  </a:r>
                  <a:endParaRPr lang="en-US" altLang="ja-JP" sz="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Typewriter" pitchFamily="49" charset="0"/>
                  </a:endParaRPr>
                </a:p>
              </p:txBody>
            </p:sp>
          </p:grpSp>
          <p:grpSp>
            <p:nvGrpSpPr>
              <p:cNvPr id="15" name="グループ化 79"/>
              <p:cNvGrpSpPr/>
              <p:nvPr/>
            </p:nvGrpSpPr>
            <p:grpSpPr>
              <a:xfrm>
                <a:off x="4180520" y="928676"/>
                <a:ext cx="248604" cy="500066"/>
                <a:chOff x="7572396" y="1000114"/>
                <a:chExt cx="248604" cy="500066"/>
              </a:xfrm>
            </p:grpSpPr>
            <p:sp>
              <p:nvSpPr>
                <p:cNvPr id="16" name="二等辺三角形 15"/>
                <p:cNvSpPr/>
                <p:nvPr/>
              </p:nvSpPr>
              <p:spPr>
                <a:xfrm>
                  <a:off x="7572396" y="1000114"/>
                  <a:ext cx="248604" cy="214314"/>
                </a:xfrm>
                <a:prstGeom prst="triangl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7" name="直線コネクタ 16"/>
                <p:cNvCxnSpPr/>
                <p:nvPr/>
              </p:nvCxnSpPr>
              <p:spPr>
                <a:xfrm rot="5400000">
                  <a:off x="7552800" y="1357304"/>
                  <a:ext cx="284958" cy="79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 smtClean="0"/>
              <a:t>GNUmakefile</a:t>
            </a:r>
            <a:endParaRPr kumimoji="1" lang="ja-JP" altLang="en-US" b="1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71472" y="3786196"/>
            <a:ext cx="8358246" cy="12501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ja-JP" sz="2400" dirty="0" smtClean="0">
                <a:latin typeface="Lucida Sans Typewriter" pitchFamily="49" charset="0"/>
              </a:rPr>
              <a:t>make –n			</a:t>
            </a:r>
            <a:r>
              <a:rPr lang="ja-JP" altLang="en-US" sz="2000" dirty="0" smtClean="0"/>
              <a:t>実際には処理を行わず、処理の内容だけを出力します</a:t>
            </a: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latin typeface="Lucida Sans Typewriter" pitchFamily="49" charset="0"/>
              </a:rPr>
              <a:t>make –k	</a:t>
            </a:r>
            <a:r>
              <a:rPr lang="en-US" altLang="ja-JP" sz="2000" dirty="0" smtClean="0">
                <a:latin typeface="Lucida Sans Typewriter" pitchFamily="49" charset="0"/>
              </a:rPr>
              <a:t>		</a:t>
            </a:r>
            <a:r>
              <a:rPr lang="ja-JP" altLang="en-US" sz="2000" dirty="0" smtClean="0"/>
              <a:t>エラーが生じても処理を続行します</a:t>
            </a: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latin typeface="Lucida Sans Typewriter" pitchFamily="49" charset="0"/>
              </a:rPr>
              <a:t>make –f filename		</a:t>
            </a:r>
            <a:r>
              <a:rPr lang="en-US" altLang="ja-JP" sz="2000" dirty="0" err="1" smtClean="0">
                <a:latin typeface="Lucida Sans Typewriter" pitchFamily="49" charset="0"/>
              </a:rPr>
              <a:t>Makefile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として使用する</a:t>
            </a:r>
            <a:r>
              <a:rPr lang="en-US" altLang="ja-JP" sz="2000" dirty="0" err="1" smtClean="0">
                <a:latin typeface="Lucida Sans Typewriter" pitchFamily="49" charset="0"/>
              </a:rPr>
              <a:t>Makefile</a:t>
            </a:r>
            <a:r>
              <a:rPr lang="ja-JP" altLang="en-US" sz="2000" dirty="0" smtClean="0"/>
              <a:t>を指定します</a:t>
            </a:r>
            <a:endParaRPr lang="en-US" altLang="ja-JP" sz="2000" dirty="0" smtClean="0"/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latin typeface="Lucida Sans Typewriter" pitchFamily="49" charset="0"/>
              </a:rPr>
              <a:t>make –p			</a:t>
            </a:r>
            <a:r>
              <a:rPr lang="ja-JP" altLang="en-US" sz="2000" dirty="0" smtClean="0"/>
              <a:t>ビルトインルールを表示します</a:t>
            </a: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latin typeface="Lucida Sans Typewriter" pitchFamily="49" charset="0"/>
              </a:rPr>
              <a:t>make –</a:t>
            </a:r>
            <a:r>
              <a:rPr lang="en-US" altLang="ja-JP" sz="2400" dirty="0" err="1" smtClean="0">
                <a:latin typeface="Lucida Sans Typewriter" pitchFamily="49" charset="0"/>
              </a:rPr>
              <a:t>jN</a:t>
            </a:r>
            <a:r>
              <a:rPr lang="en-US" altLang="ja-JP" sz="2400" dirty="0" smtClean="0">
                <a:latin typeface="Lucida Sans Typewriter" pitchFamily="49" charset="0"/>
              </a:rPr>
              <a:t>			</a:t>
            </a:r>
            <a:r>
              <a:rPr lang="ja-JP" altLang="en-US" sz="2000" dirty="0" smtClean="0"/>
              <a:t>同時に</a:t>
            </a:r>
            <a:r>
              <a:rPr lang="en-US" altLang="ja-JP" sz="2000" dirty="0" smtClean="0"/>
              <a:t>N</a:t>
            </a:r>
            <a:r>
              <a:rPr lang="ja-JP" altLang="en-US" sz="2000" dirty="0" smtClean="0"/>
              <a:t>個のコマンドを実行できるようにします</a:t>
            </a:r>
            <a:endParaRPr lang="en-US" altLang="ja-JP" sz="2000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472" y="1150330"/>
            <a:ext cx="8358246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name :=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exampleXX</a:t>
            </a:r>
            <a:endParaRPr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G4TARGET := $(name)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G4EXLIB := true</a:t>
            </a:r>
          </a:p>
          <a:p>
            <a:endParaRPr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G4WORKDIR = .</a:t>
            </a:r>
          </a:p>
          <a:p>
            <a:endParaRPr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.PHONY: all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all: lib bin</a:t>
            </a:r>
          </a:p>
          <a:p>
            <a:endParaRPr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include $(G4INSTALL)/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config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/binmake.gmk</a:t>
            </a:r>
          </a:p>
          <a:p>
            <a:endParaRPr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CPPFLAGS += $(shell $(ROOTSYS)/bin/root-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config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--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cflags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</a:t>
            </a: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LDFLAGS += $(shell $(ROOTSYS)/bin/root-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config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--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libs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7" name="右中かっこ 6"/>
          <p:cNvSpPr/>
          <p:nvPr/>
        </p:nvSpPr>
        <p:spPr>
          <a:xfrm>
            <a:off x="4786314" y="1221768"/>
            <a:ext cx="298324" cy="1785950"/>
          </a:xfrm>
          <a:prstGeom prst="rightBrace">
            <a:avLst>
              <a:gd name="adj1" fmla="val 114550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3504" y="1936148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典型的な</a:t>
            </a:r>
            <a:r>
              <a:rPr kumimoji="1"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Geant4</a:t>
            </a:r>
            <a:r>
              <a:rPr kumimoji="1"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kumimoji="1" lang="en-US" altLang="ja-JP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Makefile</a:t>
            </a:r>
            <a:endParaRPr kumimoji="1" lang="ja-JP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5008" y="2436214"/>
            <a:ext cx="3000396" cy="64633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を使用するにはこの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行を追記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10800000" flipV="1">
            <a:off x="5214942" y="2759380"/>
            <a:ext cx="428628" cy="39121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44432" y="1285866"/>
            <a:ext cx="154241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GNUmakefile</a:t>
            </a:r>
            <a:endParaRPr kumimoji="1" lang="ja-JP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オフラインでの表示</a:t>
            </a:r>
            <a:endParaRPr kumimoji="1" lang="ja-JP" altLang="en-US" dirty="0"/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プレースホルダ 6" descr="j039996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3214" b="23214"/>
          <a:stretch>
            <a:fillRect/>
          </a:stretch>
        </p:blipFill>
        <p:spPr/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 smtClean="0"/>
              <a:t>TBrowser</a:t>
            </a:r>
            <a:endParaRPr kumimoji="1" lang="ja-JP" altLang="en-US" b="1" dirty="0"/>
          </a:p>
        </p:txBody>
      </p:sp>
      <p:pic>
        <p:nvPicPr>
          <p:cNvPr id="2050" name="Picture 2" descr="C:\Users\iwai\Desktop\Tbrowse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53" y="1142990"/>
            <a:ext cx="6057943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正方形/長方形 13"/>
          <p:cNvSpPr/>
          <p:nvPr/>
        </p:nvSpPr>
        <p:spPr>
          <a:xfrm>
            <a:off x="1500166" y="2143122"/>
            <a:ext cx="121444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072066" y="1714494"/>
            <a:ext cx="2143140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4" idx="3"/>
            <a:endCxn id="15" idx="1"/>
          </p:cNvCxnSpPr>
          <p:nvPr/>
        </p:nvCxnSpPr>
        <p:spPr>
          <a:xfrm>
            <a:off x="2714612" y="2250279"/>
            <a:ext cx="2357454" cy="21431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対話的に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571472" y="2214560"/>
            <a:ext cx="8358246" cy="2821803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ヒストグラム作成時に指定したオブジェクト識別名</a:t>
            </a:r>
            <a:r>
              <a:rPr lang="en-US" altLang="ja-JP" dirty="0" smtClean="0"/>
              <a:t>”</a:t>
            </a:r>
            <a:r>
              <a:rPr lang="en-US" altLang="ja-JP" dirty="0" err="1" smtClean="0">
                <a:solidFill>
                  <a:srgbClr val="FF0000"/>
                </a:solidFill>
                <a:latin typeface="Lucida Sans Typewriter" pitchFamily="49" charset="0"/>
              </a:rPr>
              <a:t>edep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がそのままヒストグラムオブジェクトとして使用可能</a:t>
            </a:r>
            <a:endParaRPr lang="en-US" altLang="ja-JP" dirty="0" smtClean="0"/>
          </a:p>
          <a:p>
            <a:r>
              <a:rPr kumimoji="1" lang="ja-JP" altLang="en-US" dirty="0" smtClean="0"/>
              <a:t>キャンバスは自分で作らなくとも</a:t>
            </a:r>
            <a:r>
              <a:rPr lang="en-US" altLang="ja-JP" dirty="0" smtClean="0">
                <a:latin typeface="Lucida Sans Typewriter" pitchFamily="49" charset="0"/>
              </a:rPr>
              <a:t>Draw()</a:t>
            </a:r>
            <a:r>
              <a:rPr lang="ja-JP" altLang="en-US" dirty="0" smtClean="0"/>
              <a:t>をコールした段階で作成される</a:t>
            </a:r>
            <a:endParaRPr lang="en-US" altLang="ja-JP" dirty="0" smtClean="0"/>
          </a:p>
          <a:p>
            <a:r>
              <a:rPr lang="ja-JP" altLang="en-US" dirty="0" smtClean="0"/>
              <a:t>キャンバスに描かれたものは</a:t>
            </a:r>
            <a:r>
              <a:rPr lang="en-US" altLang="ja-JP" dirty="0" smtClean="0"/>
              <a:t>PNG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GIF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PS</a:t>
            </a:r>
            <a:r>
              <a:rPr lang="ja-JP" altLang="en-US" dirty="0" smtClean="0"/>
              <a:t>形式で保存できる</a:t>
            </a:r>
            <a:endParaRPr lang="en-US" altLang="ja-JP" dirty="0" smtClean="0"/>
          </a:p>
          <a:p>
            <a:pPr lvl="1"/>
            <a:r>
              <a:rPr kumimoji="1" lang="en-US" altLang="ja-JP" dirty="0" smtClean="0">
                <a:latin typeface="Lucida Sans Typewriter" pitchFamily="49" charset="0"/>
              </a:rPr>
              <a:t>Print()</a:t>
            </a:r>
            <a:r>
              <a:rPr kumimoji="1" lang="ja-JP" altLang="en-US" dirty="0" smtClean="0"/>
              <a:t>をコールしたときの拡張子で判別される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472" y="1240687"/>
            <a:ext cx="835824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[0] f = new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TFile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mydata.root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”)</a:t>
            </a:r>
            <a:r>
              <a:rPr lang="en-US" altLang="ja-JP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ファイルのオープン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[1]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= new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TCanvas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”, “canvas title”)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キャンバスの作成</a:t>
            </a:r>
            <a:endParaRPr lang="en-US" altLang="ja-JP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[2] </a:t>
            </a:r>
            <a:r>
              <a:rPr lang="en-US" altLang="ja-JP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-&gt;Draw()	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ヒストグラムの描画</a:t>
            </a:r>
            <a:endParaRPr lang="en-US" altLang="ja-JP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[3]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-&gt;Print(“mydata.png”)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キャンバスの保存</a:t>
            </a:r>
            <a:endParaRPr lang="en-US" altLang="ja-JP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マクロの使用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472" y="1214428"/>
            <a:ext cx="83582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draw()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f = new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TFile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("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mydata.root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");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= new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TCanvas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("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", "canvas title");</a:t>
            </a: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GetXaxis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()-&gt;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SetTitle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(“X”);			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X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軸のタイトルを設定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GetYaxis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()-&gt;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SetTitle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(“Y”);			</a:t>
            </a:r>
            <a:r>
              <a:rPr lang="en-US" altLang="ja-JP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Y</a:t>
            </a:r>
            <a:r>
              <a:rPr lang="ja-JP" altLang="en-US" sz="1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軸のタイトルを設定</a:t>
            </a:r>
            <a:endParaRPr lang="en-US" altLang="ja-JP" sz="1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-&gt;Draw();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-&gt;Print("mydata.ps");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38157" y="1357304"/>
            <a:ext cx="104868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draw.cc</a:t>
            </a:r>
            <a:endParaRPr kumimoji="1" lang="ja-JP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pic>
        <p:nvPicPr>
          <p:cNvPr id="18" name="Picture 2" descr="C:\Users\iwai\Desktop\2007-10-16 Geant4講習会\draw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98369"/>
            <a:ext cx="4003637" cy="250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このセッションについて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はじめての</a:t>
            </a:r>
            <a:r>
              <a:rPr lang="en-US" altLang="ja-JP" dirty="0" smtClean="0"/>
              <a:t>ROOT</a:t>
            </a:r>
          </a:p>
          <a:p>
            <a:pPr lvl="1"/>
            <a:r>
              <a:rPr lang="en-US" altLang="ja-JP" dirty="0" smtClean="0"/>
              <a:t>HELLO WORLD</a:t>
            </a:r>
          </a:p>
          <a:p>
            <a:r>
              <a:rPr lang="en-US" altLang="ja-JP" dirty="0" smtClean="0"/>
              <a:t>Geant4</a:t>
            </a:r>
            <a:r>
              <a:rPr lang="ja-JP" altLang="en-US" dirty="0" smtClean="0"/>
              <a:t>からの</a:t>
            </a:r>
            <a:r>
              <a:rPr lang="en-US" altLang="ja-JP" dirty="0" smtClean="0"/>
              <a:t>ROOT</a:t>
            </a:r>
            <a:r>
              <a:rPr lang="ja-JP" altLang="en-US" dirty="0" smtClean="0"/>
              <a:t>を使う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ここまでのおさらい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どこで何をするべきか</a:t>
            </a:r>
            <a:endParaRPr lang="en-US" altLang="ja-JP" dirty="0" smtClean="0"/>
          </a:p>
          <a:p>
            <a:r>
              <a:rPr lang="ja-JP" altLang="en-US" dirty="0" smtClean="0"/>
              <a:t>オフラインでの表示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対話的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マクロ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まとめ～このセッションを振り返って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CINT</a:t>
            </a:r>
          </a:p>
          <a:p>
            <a:pPr lvl="1"/>
            <a:r>
              <a:rPr lang="ja-JP" altLang="en-US" dirty="0" smtClean="0"/>
              <a:t>マクロの実行</a:t>
            </a:r>
            <a:r>
              <a:rPr lang="en-US" altLang="ja-JP" dirty="0" smtClean="0"/>
              <a:t>	</a:t>
            </a:r>
            <a:r>
              <a:rPr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.x </a:t>
            </a:r>
            <a:r>
              <a:rPr lang="en-US" altLang="ja-JP" i="1" dirty="0" err="1" smtClean="0">
                <a:solidFill>
                  <a:srgbClr val="FF0000"/>
                </a:solidFill>
                <a:latin typeface="Lucida Sans Typewriter" pitchFamily="49" charset="0"/>
              </a:rPr>
              <a:t>macro.C</a:t>
            </a:r>
            <a:endParaRPr lang="en-US" altLang="ja-JP" i="1" dirty="0" smtClean="0">
              <a:solidFill>
                <a:srgbClr val="FF0000"/>
              </a:solidFill>
              <a:latin typeface="Lucida Sans Typewriter" pitchFamily="49" charset="0"/>
            </a:endParaRPr>
          </a:p>
          <a:p>
            <a:pPr lvl="1"/>
            <a:r>
              <a:rPr kumimoji="1" lang="ja-JP" altLang="en-US" dirty="0" smtClean="0"/>
              <a:t>マクロのロード</a:t>
            </a:r>
            <a:r>
              <a:rPr kumimoji="1" lang="en-US" altLang="ja-JP" dirty="0" smtClean="0"/>
              <a:t>	</a:t>
            </a:r>
            <a:r>
              <a:rPr kumimoji="1"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.L </a:t>
            </a:r>
            <a:r>
              <a:rPr kumimoji="1" lang="en-US" altLang="ja-JP" i="1" dirty="0" err="1" smtClean="0">
                <a:solidFill>
                  <a:srgbClr val="FF0000"/>
                </a:solidFill>
                <a:latin typeface="Lucida Sans Typewriter" pitchFamily="49" charset="0"/>
              </a:rPr>
              <a:t>macro.C</a:t>
            </a:r>
            <a:endParaRPr kumimoji="1" lang="en-US" altLang="ja-JP" i="1" dirty="0" smtClean="0">
              <a:solidFill>
                <a:srgbClr val="FF0000"/>
              </a:solidFill>
              <a:latin typeface="Lucida Sans Typewriter" pitchFamily="49" charset="0"/>
            </a:endParaRPr>
          </a:p>
          <a:p>
            <a:r>
              <a:rPr kumimoji="1" lang="ja-JP" altLang="en-US" dirty="0" smtClean="0"/>
              <a:t>フックの利用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ヒストグラムのクリア</a:t>
            </a:r>
            <a:r>
              <a:rPr lang="en-US" altLang="ja-JP" dirty="0" smtClean="0"/>
              <a:t>		</a:t>
            </a:r>
            <a:r>
              <a:rPr lang="en-US" altLang="ja-JP" i="1" dirty="0" err="1" smtClean="0">
                <a:solidFill>
                  <a:srgbClr val="FF0000"/>
                </a:solidFill>
                <a:latin typeface="Lucida Sans Typewriter" pitchFamily="49" charset="0"/>
              </a:rPr>
              <a:t>BeginOfRunAction</a:t>
            </a:r>
            <a:r>
              <a:rPr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()</a:t>
            </a:r>
            <a:endParaRPr kumimoji="1" lang="en-US" altLang="ja-JP" i="1" dirty="0" smtClean="0">
              <a:solidFill>
                <a:srgbClr val="FF0000"/>
              </a:solidFill>
              <a:latin typeface="Lucida Sans Typewriter" pitchFamily="49" charset="0"/>
            </a:endParaRPr>
          </a:p>
          <a:p>
            <a:pPr lvl="1"/>
            <a:r>
              <a:rPr lang="ja-JP" altLang="en-US" dirty="0" smtClean="0"/>
              <a:t>ファイルの保存</a:t>
            </a:r>
            <a:r>
              <a:rPr lang="en-US" altLang="ja-JP" dirty="0" smtClean="0"/>
              <a:t>			</a:t>
            </a:r>
            <a:r>
              <a:rPr lang="en-US" altLang="ja-JP" i="1" dirty="0" err="1" smtClean="0">
                <a:solidFill>
                  <a:srgbClr val="FF0000"/>
                </a:solidFill>
                <a:latin typeface="Lucida Sans Typewriter" pitchFamily="49" charset="0"/>
              </a:rPr>
              <a:t>EndOfRunAction</a:t>
            </a:r>
            <a:r>
              <a:rPr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()</a:t>
            </a:r>
          </a:p>
          <a:p>
            <a:pPr lvl="1"/>
            <a:r>
              <a:rPr kumimoji="1" lang="ja-JP" altLang="en-US" dirty="0" smtClean="0"/>
              <a:t>ヒストグラムへのフィル</a:t>
            </a:r>
            <a:r>
              <a:rPr kumimoji="1" lang="en-US" altLang="ja-JP" dirty="0" smtClean="0"/>
              <a:t>		</a:t>
            </a:r>
            <a:r>
              <a:rPr kumimoji="1" lang="en-US" altLang="ja-JP" i="1" dirty="0" err="1" smtClean="0">
                <a:solidFill>
                  <a:srgbClr val="FF0000"/>
                </a:solidFill>
                <a:latin typeface="Lucida Sans Typewriter" pitchFamily="49" charset="0"/>
              </a:rPr>
              <a:t>EndOfEventAction</a:t>
            </a:r>
            <a:r>
              <a:rPr kumimoji="1"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()</a:t>
            </a:r>
          </a:p>
          <a:p>
            <a:r>
              <a:rPr kumimoji="1" lang="en-US" altLang="ja-JP" dirty="0" err="1" smtClean="0">
                <a:latin typeface="Lucida Sans Typewriter" pitchFamily="49" charset="0"/>
              </a:rPr>
              <a:t>GNUmakefile</a:t>
            </a:r>
            <a:r>
              <a:rPr kumimoji="1" lang="ja-JP" altLang="en-US" dirty="0" smtClean="0"/>
              <a:t>の修正</a:t>
            </a:r>
            <a:endParaRPr kumimoji="1" lang="en-US" altLang="ja-JP" dirty="0" smtClean="0"/>
          </a:p>
          <a:p>
            <a:pPr lvl="1"/>
            <a:r>
              <a:rPr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CPPFLAGS</a:t>
            </a:r>
            <a:r>
              <a:rPr lang="en-US" altLang="ja-JP" dirty="0" smtClean="0"/>
              <a:t>, </a:t>
            </a:r>
            <a:r>
              <a:rPr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LDFLAGS</a:t>
            </a:r>
            <a:r>
              <a:rPr lang="ja-JP" altLang="en-US" dirty="0" smtClean="0"/>
              <a:t>を追記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ヒストグラムの表示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ファイルを開く</a:t>
            </a:r>
            <a:r>
              <a:rPr lang="en-US" altLang="ja-JP" dirty="0" smtClean="0"/>
              <a:t>		</a:t>
            </a:r>
            <a:r>
              <a:rPr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f = new </a:t>
            </a:r>
            <a:r>
              <a:rPr lang="en-US" altLang="ja-JP" i="1" dirty="0" err="1" smtClean="0">
                <a:solidFill>
                  <a:srgbClr val="FF0000"/>
                </a:solidFill>
                <a:latin typeface="Lucida Sans Typewriter" pitchFamily="49" charset="0"/>
              </a:rPr>
              <a:t>TFile</a:t>
            </a:r>
            <a:r>
              <a:rPr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(“</a:t>
            </a:r>
            <a:r>
              <a:rPr lang="en-US" altLang="ja-JP" i="1" dirty="0" err="1" smtClean="0">
                <a:solidFill>
                  <a:srgbClr val="FF0000"/>
                </a:solidFill>
                <a:latin typeface="Lucida Sans Typewriter" pitchFamily="49" charset="0"/>
              </a:rPr>
              <a:t>filename.root</a:t>
            </a:r>
            <a:r>
              <a:rPr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”)</a:t>
            </a:r>
            <a:endParaRPr kumimoji="1" lang="en-US" altLang="ja-JP" i="1" dirty="0" smtClean="0">
              <a:solidFill>
                <a:srgbClr val="FF0000"/>
              </a:solidFill>
              <a:latin typeface="Lucida Sans Typewriter" pitchFamily="49" charset="0"/>
            </a:endParaRPr>
          </a:p>
          <a:p>
            <a:pPr lvl="1"/>
            <a:r>
              <a:rPr kumimoji="1" lang="ja-JP" altLang="en-US" dirty="0" smtClean="0"/>
              <a:t>ヒストグラムの識別名を指定して</a:t>
            </a:r>
            <a:r>
              <a:rPr kumimoji="1" lang="en-US" altLang="ja-JP" i="1" dirty="0" smtClean="0">
                <a:solidFill>
                  <a:srgbClr val="FF0000"/>
                </a:solidFill>
                <a:latin typeface="Lucida Sans Typewriter" pitchFamily="49" charset="0"/>
              </a:rPr>
              <a:t>Draw()</a:t>
            </a:r>
            <a:endParaRPr kumimoji="1" lang="ja-JP" altLang="en-US" i="1" dirty="0">
              <a:solidFill>
                <a:srgbClr val="FF0000"/>
              </a:solidFill>
              <a:latin typeface="Lucida Sans Typewriter" pitchFamily="49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pic>
        <p:nvPicPr>
          <p:cNvPr id="9" name="図プレースホルダ 8" descr="j0399646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2861" b="32861"/>
          <a:stretch>
            <a:fillRect/>
          </a:stretch>
        </p:blipFill>
        <p:spPr/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ヒストグラムの装飾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472" y="1214428"/>
            <a:ext cx="83582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draw2()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f = new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TFile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("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mydata.root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");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= new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TCanvas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("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", "canvas title");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GetXaxis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SetTitle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(“X”);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GetYaxis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SetTitle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(“Y”);</a:t>
            </a: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SetFillColor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kRed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);</a:t>
            </a:r>
          </a:p>
          <a:p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-&gt;Draw();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</a:p>
        </p:txBody>
      </p:sp>
      <p:pic>
        <p:nvPicPr>
          <p:cNvPr id="13" name="Picture 2" descr="C:\Users\iwai\Desktop\2007-10-16 Geant4講習会\draw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8"/>
            <a:ext cx="367137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15272" y="1375940"/>
            <a:ext cx="104868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draw2.C</a:t>
            </a:r>
            <a:endParaRPr kumimoji="1" lang="ja-JP" alt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フィッティング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472" y="1214428"/>
            <a:ext cx="835824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draw3()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gStyle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SetOptFit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(1);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f = new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TFile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("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mydata.root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");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= new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TCanvas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("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", "canvas title");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GetXaxis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SetTitle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(“X”);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GetYaxis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SetTitle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(“Y”);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SetFillColor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kRed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);</a:t>
            </a:r>
          </a:p>
          <a:p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-&gt;Draw();</a:t>
            </a: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-&gt;Fit(“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gaus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”);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</a:p>
        </p:txBody>
      </p:sp>
      <p:pic>
        <p:nvPicPr>
          <p:cNvPr id="12" name="Picture 2" descr="C:\Users\iwai\Desktop\2007-10-16 Geant4講習会\draw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8"/>
            <a:ext cx="367137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15272" y="1375940"/>
            <a:ext cx="104868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draw3.C</a:t>
            </a:r>
            <a:endParaRPr kumimoji="1" lang="ja-JP" alt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スケールの変更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472" y="1214428"/>
            <a:ext cx="8358246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draw4()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gStyle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SetOptFit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(1);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f = new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TFile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("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mydata.root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");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= new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TCanvas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("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", "canvas title");</a:t>
            </a:r>
          </a:p>
          <a:p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cv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SetLogy</a:t>
            </a:r>
            <a:r>
              <a:rPr lang="en-US" altLang="ja-JP" sz="1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(1);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GetXaxis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SetTitle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(“X”);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GetYaxis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()-&gt;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SetTitle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(“Y”);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SetFillColor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kRed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);</a:t>
            </a:r>
          </a:p>
          <a:p>
            <a:r>
              <a:rPr lang="ja-JP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-&gt;Draw();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edep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-&gt;Fit(“</a:t>
            </a:r>
            <a:r>
              <a:rPr lang="en-US" altLang="ja-JP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gaus</a:t>
            </a:r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”);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return;</a:t>
            </a:r>
          </a:p>
          <a:p>
            <a:r>
              <a:rPr lang="en-US" altLang="ja-JP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15272" y="1375940"/>
            <a:ext cx="104868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draw4.C</a:t>
            </a:r>
            <a:endParaRPr kumimoji="1" lang="ja-JP" alt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pic>
        <p:nvPicPr>
          <p:cNvPr id="7170" name="Picture 2" descr="C:\Users\iwai\Desktop\2007-10-16 Geant4講習会\draw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8"/>
            <a:ext cx="3700442" cy="252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pic>
        <p:nvPicPr>
          <p:cNvPr id="9" name="図プレースホルダ 8" descr="j039934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2861" b="32861"/>
          <a:stretch>
            <a:fillRect/>
          </a:stretch>
        </p:blipFill>
        <p:spPr/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はじめての</a:t>
            </a:r>
            <a:r>
              <a:rPr kumimoji="1" lang="en-US" altLang="ja-JP" dirty="0" smtClean="0"/>
              <a:t>ROOT</a:t>
            </a:r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CERN</a:t>
            </a:r>
            <a:r>
              <a:rPr lang="ja-JP" altLang="en-US" dirty="0" smtClean="0"/>
              <a:t>の</a:t>
            </a:r>
            <a:r>
              <a:rPr lang="en-US" altLang="ja-JP" dirty="0" smtClean="0"/>
              <a:t>ROOT</a:t>
            </a:r>
            <a:r>
              <a:rPr lang="ja-JP" altLang="en-US" dirty="0" smtClean="0"/>
              <a:t>チームが開発した解析ソフトウェア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高エネルギー界隈では</a:t>
            </a:r>
            <a:r>
              <a:rPr lang="en-US" altLang="ja-JP" dirty="0" smtClean="0"/>
              <a:t>PAW</a:t>
            </a:r>
            <a:r>
              <a:rPr lang="ja-JP" altLang="en-US" dirty="0" smtClean="0"/>
              <a:t>世代以降の人々によく使われている</a:t>
            </a:r>
            <a:endParaRPr lang="en-US" altLang="ja-JP" dirty="0" smtClean="0"/>
          </a:p>
          <a:p>
            <a:r>
              <a:rPr lang="en-US" altLang="ja-JP" dirty="0" smtClean="0"/>
              <a:t>C++</a:t>
            </a:r>
            <a:r>
              <a:rPr lang="ja-JP" altLang="en-US" dirty="0" smtClean="0"/>
              <a:t>による開発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同じく</a:t>
            </a:r>
            <a:r>
              <a:rPr lang="en-US" altLang="ja-JP" dirty="0" smtClean="0"/>
              <a:t>C++</a:t>
            </a:r>
            <a:r>
              <a:rPr lang="ja-JP" altLang="en-US" dirty="0" smtClean="0"/>
              <a:t>で記述された</a:t>
            </a:r>
            <a:r>
              <a:rPr lang="en-US" altLang="ja-JP" dirty="0" smtClean="0"/>
              <a:t>Geant4</a:t>
            </a:r>
            <a:r>
              <a:rPr lang="ja-JP" altLang="en-US" dirty="0" smtClean="0"/>
              <a:t>との相性が良い</a:t>
            </a:r>
            <a:endParaRPr lang="en-US" altLang="ja-JP" dirty="0" smtClean="0"/>
          </a:p>
          <a:p>
            <a:r>
              <a:rPr lang="en-US" altLang="ja-JP" dirty="0" smtClean="0"/>
              <a:t>ROOT</a:t>
            </a:r>
            <a:r>
              <a:rPr lang="ja-JP" altLang="en-US" dirty="0" err="1" smtClean="0"/>
              <a:t>で</a:t>
            </a:r>
            <a:r>
              <a:rPr lang="ja-JP" altLang="en-US" dirty="0" smtClean="0"/>
              <a:t>出来ること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ヒストグラムの作成・表示、他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これを</a:t>
            </a:r>
            <a:r>
              <a:rPr lang="en-US" altLang="ja-JP" dirty="0" smtClean="0"/>
              <a:t>1) </a:t>
            </a:r>
            <a:r>
              <a:rPr lang="ja-JP" altLang="en-US" dirty="0" smtClean="0"/>
              <a:t>マクロ、 </a:t>
            </a:r>
            <a:r>
              <a:rPr lang="en-US" altLang="ja-JP" dirty="0" smtClean="0"/>
              <a:t>2) </a:t>
            </a:r>
            <a:r>
              <a:rPr lang="ja-JP" altLang="en-US" dirty="0" smtClean="0"/>
              <a:t>対話モード、</a:t>
            </a:r>
            <a:r>
              <a:rPr lang="en-US" altLang="ja-JP" dirty="0" smtClean="0"/>
              <a:t>3) </a:t>
            </a:r>
            <a:r>
              <a:rPr lang="ja-JP" altLang="en-US" dirty="0" smtClean="0"/>
              <a:t>プログラムから実行することが出来る</a:t>
            </a:r>
            <a:endParaRPr lang="en-US" altLang="ja-JP" dirty="0" smtClean="0"/>
          </a:p>
          <a:p>
            <a:r>
              <a:rPr lang="en-US" altLang="ja-JP" dirty="0" smtClean="0"/>
              <a:t>ROOT</a:t>
            </a:r>
            <a:r>
              <a:rPr lang="ja-JP" altLang="en-US" dirty="0" err="1" smtClean="0"/>
              <a:t>で</a:t>
            </a:r>
            <a:r>
              <a:rPr lang="ja-JP" altLang="en-US" dirty="0" smtClean="0"/>
              <a:t>出来ないこと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日本語の表示</a:t>
            </a:r>
            <a:endParaRPr lang="en-US" altLang="ja-JP" dirty="0" smtClean="0"/>
          </a:p>
          <a:p>
            <a:r>
              <a:rPr lang="ja-JP" altLang="en-US" dirty="0" smtClean="0"/>
              <a:t>ちょっと不便なこと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マクロにしろ、対話モードで使うにしろ、</a:t>
            </a:r>
            <a:r>
              <a:rPr lang="en-US" altLang="ja-JP" dirty="0" smtClean="0"/>
              <a:t>C++</a:t>
            </a:r>
            <a:r>
              <a:rPr lang="ja-JP" altLang="en-US" dirty="0" smtClean="0"/>
              <a:t>で命令しないと動かない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ただファイルを読んで点を打つだけなのに、</a:t>
            </a:r>
            <a:r>
              <a:rPr lang="en-US" altLang="ja-JP" dirty="0" smtClean="0"/>
              <a:t>20</a:t>
            </a:r>
            <a:r>
              <a:rPr lang="ja-JP" altLang="en-US" dirty="0" smtClean="0"/>
              <a:t>行くらい書かないといけない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一方で、</a:t>
            </a:r>
            <a:r>
              <a:rPr lang="en-US" altLang="ja-JP" dirty="0" smtClean="0"/>
              <a:t>C++</a:t>
            </a:r>
            <a:r>
              <a:rPr lang="ja-JP" altLang="en-US" dirty="0" smtClean="0"/>
              <a:t>を学習するには良い教材とも言える</a:t>
            </a:r>
            <a:endParaRPr lang="en-US" altLang="ja-JP" dirty="0" smtClean="0"/>
          </a:p>
          <a:p>
            <a:r>
              <a:rPr kumimoji="1" lang="en-US" altLang="ja-JP" dirty="0" smtClean="0"/>
              <a:t>Python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Ruby</a:t>
            </a:r>
            <a:r>
              <a:rPr kumimoji="1" lang="ja-JP" altLang="en-US" dirty="0" smtClean="0"/>
              <a:t>の言語バインディングも用意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HELLO WORLD (C++)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72" y="3211303"/>
            <a:ext cx="835824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$ g++ -o hello.exe hello.cc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#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コンパイルとリンク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$ ./hello.exe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#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プログラムの実行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 WORLD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#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実行結果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1472" y="1639667"/>
            <a:ext cx="835824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#include &lt;</a:t>
            </a:r>
            <a:r>
              <a:rPr kumimoji="1"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iostrea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m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&gt;</a:t>
            </a:r>
          </a:p>
          <a:p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kumimoji="1"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int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main()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std::</a:t>
            </a:r>
            <a:r>
              <a:rPr kumimoji="1"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cout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&lt;&lt; “HELLO WORLD” &lt;&lt; std::</a:t>
            </a:r>
            <a:r>
              <a:rPr kumimoji="1"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endl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 0;</a:t>
            </a:r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  <a:endParaRPr kumimoji="1"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43834" y="1729741"/>
            <a:ext cx="11721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hello.cc</a:t>
            </a:r>
            <a:endParaRPr kumimoji="1" lang="ja-JP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HELLO WORLD (CINT)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72" y="3286130"/>
            <a:ext cx="835824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[0] .x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hello.C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en-US" altLang="ja-JP" sz="1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gROOT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-&gt;Macro(“</a:t>
            </a:r>
            <a:r>
              <a:rPr lang="en-US" altLang="ja-JP" sz="1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hello.C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”)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 WORLD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実行結果</a:t>
            </a:r>
            <a:endParaRPr lang="en-US" altLang="ja-JP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[1] .q</a:t>
            </a:r>
            <a:r>
              <a:rPr lang="en-US" altLang="ja-JP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ROOT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の終了</a:t>
            </a:r>
            <a:endParaRPr lang="en-US" altLang="ja-JP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15206" y="142858"/>
            <a:ext cx="164307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ソースコード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15206" y="590122"/>
            <a:ext cx="164307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コマンドライン</a:t>
            </a:r>
            <a:endParaRPr lang="en-US" altLang="ja-JP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1472" y="4026769"/>
            <a:ext cx="835824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[0] .L 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hello.C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en-US" altLang="ja-JP" sz="1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gROOT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-&gt;</a:t>
            </a:r>
            <a:r>
              <a:rPr lang="en-US" altLang="ja-JP" sz="1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LoadMacro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(“</a:t>
            </a:r>
            <a:r>
              <a:rPr lang="en-US" altLang="ja-JP" sz="12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hello.C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”)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で代替可能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[1] hello(“HELLO ROOT”)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hello()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関数の呼び出し</a:t>
            </a:r>
            <a:endParaRPr lang="en-US" altLang="ja-JP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 ROOT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実行結果</a:t>
            </a:r>
            <a:endParaRPr lang="en-US" altLang="ja-JP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[2] .q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ROOT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の終了</a:t>
            </a:r>
            <a:endParaRPr lang="en-US" altLang="ja-JP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472" y="2127591"/>
            <a:ext cx="835824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void hello(const char* greeting = “HELLO WORLD”)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{</a:t>
            </a:r>
          </a:p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std::</a:t>
            </a:r>
            <a:r>
              <a:rPr kumimoji="1"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cout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&lt;&lt; 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greeting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&lt;&lt; std::</a:t>
            </a:r>
            <a:r>
              <a:rPr kumimoji="1"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endl</a:t>
            </a:r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;</a:t>
            </a: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 return;</a:t>
            </a:r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}</a:t>
            </a:r>
            <a:endParaRPr kumimoji="1"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1472" y="1169249"/>
            <a:ext cx="835824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$ root				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# ROOT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の起動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[0] std::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cout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 &lt;&lt; “HELLO WORLD” &lt;&lt; std::</a:t>
            </a:r>
            <a:r>
              <a:rPr lang="en-US" altLang="ja-JP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endl</a:t>
            </a:r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;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命令の実行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 WORLD			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実行結果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  <a:p>
            <a:r>
              <a:rPr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root [1] .q					</a:t>
            </a:r>
            <a:r>
              <a:rPr lang="en-US" altLang="ja-JP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// ROOT</a:t>
            </a:r>
            <a:r>
              <a:rPr lang="ja-JP" altLang="en-US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の終了</a:t>
            </a:r>
            <a:endParaRPr lang="en-US" altLang="ja-JP" sz="12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38157" y="2233196"/>
            <a:ext cx="104868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Typewriter" pitchFamily="49" charset="0"/>
              </a:rPr>
              <a:t>hello.C</a:t>
            </a:r>
            <a:endParaRPr kumimoji="1" lang="ja-JP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Typewriter" pitchFamily="49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Geant4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ROOT</a:t>
            </a:r>
            <a:r>
              <a:rPr kumimoji="1" lang="ja-JP" altLang="en-US" dirty="0" smtClean="0"/>
              <a:t>を使う</a:t>
            </a:r>
            <a:endParaRPr kumimoji="1"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図プレースホルダ 9" descr="j0399653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3214" b="23214"/>
          <a:stretch>
            <a:fillRect/>
          </a:stretch>
        </p:blipFill>
        <p:spPr/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おさらい：ランの構成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sz="half" idx="1"/>
          </p:nvPr>
        </p:nvGraphicFramePr>
        <p:xfrm>
          <a:off x="214282" y="1272352"/>
          <a:ext cx="8715436" cy="1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コンテンツ プレースホルダ 34"/>
          <p:cNvSpPr>
            <a:spLocks noGrp="1"/>
          </p:cNvSpPr>
          <p:nvPr>
            <p:ph sz="half" idx="2"/>
          </p:nvPr>
        </p:nvSpPr>
        <p:spPr>
          <a:xfrm>
            <a:off x="571472" y="3143255"/>
            <a:ext cx="8358442" cy="1928826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いくつもの</a:t>
            </a:r>
            <a:r>
              <a:rPr lang="ja-JP" altLang="en-US" dirty="0" smtClean="0">
                <a:solidFill>
                  <a:schemeClr val="accent6"/>
                </a:solidFill>
              </a:rPr>
              <a:t>ステップ</a:t>
            </a:r>
            <a:r>
              <a:rPr lang="ja-JP" altLang="en-US" dirty="0" smtClean="0"/>
              <a:t>がひとつの</a:t>
            </a:r>
            <a:r>
              <a:rPr lang="ja-JP" altLang="en-US" dirty="0" smtClean="0">
                <a:solidFill>
                  <a:schemeClr val="accent5"/>
                </a:solidFill>
              </a:rPr>
              <a:t>トラック</a:t>
            </a:r>
            <a:r>
              <a:rPr lang="ja-JP" altLang="en-US" dirty="0" smtClean="0"/>
              <a:t>を結び</a:t>
            </a:r>
            <a:endParaRPr lang="en-US" altLang="ja-JP" dirty="0" smtClean="0"/>
          </a:p>
          <a:p>
            <a:r>
              <a:rPr lang="ja-JP" altLang="en-US" dirty="0" smtClean="0"/>
              <a:t>複数の</a:t>
            </a:r>
            <a:r>
              <a:rPr lang="ja-JP" altLang="en-US" dirty="0" smtClean="0">
                <a:solidFill>
                  <a:schemeClr val="accent5"/>
                </a:solidFill>
              </a:rPr>
              <a:t>トラック</a:t>
            </a:r>
            <a:r>
              <a:rPr lang="ja-JP" altLang="en-US" dirty="0" smtClean="0"/>
              <a:t>により</a:t>
            </a:r>
            <a:r>
              <a:rPr lang="ja-JP" altLang="en-US" dirty="0" smtClean="0">
                <a:solidFill>
                  <a:schemeClr val="accent4"/>
                </a:solidFill>
              </a:rPr>
              <a:t>イベント</a:t>
            </a:r>
            <a:r>
              <a:rPr lang="ja-JP" altLang="en-US" dirty="0" smtClean="0"/>
              <a:t>が構成され</a:t>
            </a:r>
            <a:endParaRPr lang="en-US" altLang="ja-JP" dirty="0" smtClean="0"/>
          </a:p>
          <a:p>
            <a:r>
              <a:rPr lang="ja-JP" altLang="en-US" dirty="0" smtClean="0"/>
              <a:t>複数の</a:t>
            </a:r>
            <a:r>
              <a:rPr lang="ja-JP" altLang="en-US" dirty="0" smtClean="0">
                <a:solidFill>
                  <a:schemeClr val="accent4"/>
                </a:solidFill>
              </a:rPr>
              <a:t>イベント</a:t>
            </a:r>
            <a:r>
              <a:rPr lang="ja-JP" altLang="en-US" dirty="0" smtClean="0"/>
              <a:t>が</a:t>
            </a:r>
            <a:r>
              <a:rPr lang="ja-JP" altLang="en-US" dirty="0" smtClean="0">
                <a:solidFill>
                  <a:schemeClr val="accent2"/>
                </a:solidFill>
              </a:rPr>
              <a:t>ラン</a:t>
            </a:r>
            <a:r>
              <a:rPr lang="ja-JP" altLang="en-US" dirty="0" smtClean="0"/>
              <a:t>を構成する</a:t>
            </a:r>
          </a:p>
          <a:p>
            <a:r>
              <a:rPr lang="en-US" altLang="ja-JP" dirty="0" smtClean="0">
                <a:solidFill>
                  <a:schemeClr val="accent2"/>
                </a:solidFill>
              </a:rPr>
              <a:t>Run</a:t>
            </a:r>
            <a:r>
              <a:rPr lang="en-US" altLang="ja-JP" dirty="0" smtClean="0"/>
              <a:t> = </a:t>
            </a:r>
            <a:r>
              <a:rPr lang="en-US" altLang="ja-JP" dirty="0" smtClean="0">
                <a:solidFill>
                  <a:schemeClr val="accent6"/>
                </a:solidFill>
              </a:rPr>
              <a:t>Stepping </a:t>
            </a:r>
            <a:r>
              <a:rPr lang="en-US" altLang="ja-JP" dirty="0" smtClean="0"/>
              <a:t>×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~ </a:t>
            </a:r>
            <a:r>
              <a:rPr lang="en-US" altLang="ja-JP" dirty="0" smtClean="0">
                <a:solidFill>
                  <a:schemeClr val="accent5"/>
                </a:solidFill>
              </a:rPr>
              <a:t>Tracking </a:t>
            </a:r>
            <a:r>
              <a:rPr lang="en-US" altLang="ja-JP" dirty="0" smtClean="0"/>
              <a:t>× j ~ </a:t>
            </a:r>
            <a:r>
              <a:rPr lang="en-US" altLang="ja-JP" dirty="0" smtClean="0">
                <a:solidFill>
                  <a:schemeClr val="accent4"/>
                </a:solidFill>
              </a:rPr>
              <a:t>Event </a:t>
            </a:r>
            <a:r>
              <a:rPr lang="en-US" altLang="ja-JP" dirty="0" smtClean="0"/>
              <a:t>× k</a:t>
            </a:r>
          </a:p>
        </p:txBody>
      </p:sp>
      <p:sp>
        <p:nvSpPr>
          <p:cNvPr id="8" name="環状矢印 7"/>
          <p:cNvSpPr/>
          <p:nvPr/>
        </p:nvSpPr>
        <p:spPr>
          <a:xfrm rot="5400000">
            <a:off x="4231512" y="1357294"/>
            <a:ext cx="1143008" cy="11430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87862"/>
              <a:gd name="adj5" fmla="val 125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2710770" y="1200903"/>
            <a:ext cx="4147246" cy="585019"/>
          </a:xfrm>
          <a:custGeom>
            <a:avLst/>
            <a:gdLst>
              <a:gd name="connsiteX0" fmla="*/ 4147246 w 4147246"/>
              <a:gd name="connsiteY0" fmla="*/ 579120 h 585019"/>
              <a:gd name="connsiteX1" fmla="*/ 2052975 w 4147246"/>
              <a:gd name="connsiteY1" fmla="*/ 983 h 585019"/>
              <a:gd name="connsiteX2" fmla="*/ 0 w 4147246"/>
              <a:gd name="connsiteY2" fmla="*/ 585019 h 5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7246" h="585019">
                <a:moveTo>
                  <a:pt x="4147246" y="579120"/>
                </a:moveTo>
                <a:cubicBezTo>
                  <a:pt x="3445714" y="289560"/>
                  <a:pt x="2744183" y="0"/>
                  <a:pt x="2052975" y="983"/>
                </a:cubicBezTo>
                <a:cubicBezTo>
                  <a:pt x="1361767" y="1966"/>
                  <a:pt x="680883" y="293492"/>
                  <a:pt x="0" y="585019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flipV="1">
            <a:off x="3660008" y="2071674"/>
            <a:ext cx="2207400" cy="642942"/>
          </a:xfrm>
          <a:custGeom>
            <a:avLst/>
            <a:gdLst>
              <a:gd name="connsiteX0" fmla="*/ 4147246 w 4147246"/>
              <a:gd name="connsiteY0" fmla="*/ 579120 h 585019"/>
              <a:gd name="connsiteX1" fmla="*/ 2052975 w 4147246"/>
              <a:gd name="connsiteY1" fmla="*/ 983 h 585019"/>
              <a:gd name="connsiteX2" fmla="*/ 0 w 4147246"/>
              <a:gd name="connsiteY2" fmla="*/ 585019 h 5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7246" h="585019">
                <a:moveTo>
                  <a:pt x="4147246" y="579120"/>
                </a:moveTo>
                <a:cubicBezTo>
                  <a:pt x="3445714" y="289560"/>
                  <a:pt x="2744183" y="0"/>
                  <a:pt x="2052975" y="983"/>
                </a:cubicBezTo>
                <a:cubicBezTo>
                  <a:pt x="1361767" y="1966"/>
                  <a:pt x="680883" y="293492"/>
                  <a:pt x="0" y="585019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40269" y="1223181"/>
            <a:ext cx="72006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繰り返し</a:t>
            </a:r>
            <a:endParaRPr kumimoji="1"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25955" y="2437627"/>
            <a:ext cx="72006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繰り返し</a:t>
            </a:r>
            <a:endParaRPr kumimoji="1"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68699" y="1357304"/>
            <a:ext cx="72006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繰り返し</a:t>
            </a:r>
            <a:endParaRPr kumimoji="1" lang="ja-JP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1" lang="en-US" altLang="ja-JP" smtClean="0"/>
              <a:t>Geant4 Tutorial @ Japan 2007 - Histograming and Analysis using ROOT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おさらい：フック関数</a:t>
            </a:r>
            <a:endParaRPr kumimoji="1" lang="ja-JP" alt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285720" y="2500312"/>
          <a:ext cx="8501122" cy="71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19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10</a:t>
            </a:r>
            <a:r>
              <a:rPr kumimoji="1" lang="ja-JP" altLang="en-US" smtClean="0"/>
              <a:t>月</a:t>
            </a:r>
            <a:r>
              <a:rPr kumimoji="1" lang="en-US" altLang="ja-JP" smtClean="0"/>
              <a:t>18</a:t>
            </a:r>
            <a:r>
              <a:rPr kumimoji="1" lang="ja-JP" altLang="en-US" smtClean="0"/>
              <a:t>日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木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 rot="20732118">
            <a:off x="1270636" y="1790378"/>
            <a:ext cx="5789062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G4VUserPrimaryGeneratorAction::</a:t>
            </a:r>
            <a:r>
              <a:rPr lang="en-US" altLang="ja-JP" sz="11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GeneratePrimaries</a:t>
            </a:r>
            <a:r>
              <a:rPr lang="en-US" altLang="ja-JP" sz="1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(G4Event* </a:t>
            </a:r>
            <a:r>
              <a:rPr lang="en-US" altLang="ja-JP" sz="11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anEvent</a:t>
            </a:r>
            <a:r>
              <a:rPr lang="en-US" altLang="ja-JP" sz="11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  <a:endParaRPr lang="en-US" altLang="ja-JP" sz="1100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Typewriter" pitchFamily="49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20732118">
            <a:off x="226634" y="1927580"/>
            <a:ext cx="4599634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G4UserRunAction::</a:t>
            </a:r>
            <a:r>
              <a:rPr lang="en-US" altLang="ja-JP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BeginOfRunAction</a:t>
            </a:r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G4Run* </a:t>
            </a:r>
            <a:r>
              <a:rPr lang="en-US" altLang="ja-JP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aRun</a:t>
            </a:r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 rot="20732118">
            <a:off x="2403078" y="1808762"/>
            <a:ext cx="5364267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G4UserEventAction::</a:t>
            </a:r>
            <a:r>
              <a:rPr lang="en-US" altLang="ja-JP" sz="11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BeginOfEventAction</a:t>
            </a:r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G4Event* </a:t>
            </a:r>
            <a:r>
              <a:rPr lang="en-US" altLang="ja-JP" sz="11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anEvent</a:t>
            </a:r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20732118">
            <a:off x="3413776" y="1792456"/>
            <a:ext cx="5789062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G4UserTrackingAction::</a:t>
            </a:r>
            <a:r>
              <a:rPr lang="en-US" altLang="ja-JP" sz="11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PreUserTrackingAction</a:t>
            </a:r>
            <a:r>
              <a:rPr lang="en-US" altLang="ja-JP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G4Track* </a:t>
            </a:r>
            <a:r>
              <a:rPr lang="en-US" altLang="ja-JP" sz="11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aTrack</a:t>
            </a:r>
            <a:r>
              <a:rPr lang="en-US" altLang="ja-JP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 rot="20732118">
            <a:off x="4108635" y="3616292"/>
            <a:ext cx="4429716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G4UserRunAction::</a:t>
            </a:r>
            <a:r>
              <a:rPr lang="en-US" altLang="ja-JP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EndOfRunAction</a:t>
            </a:r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G4Run* </a:t>
            </a:r>
            <a:r>
              <a:rPr lang="en-US" altLang="ja-JP" sz="1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aRun</a:t>
            </a:r>
            <a:r>
              <a:rPr lang="en-US" altLang="ja-JP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 rot="20732118">
            <a:off x="2284552" y="3716367"/>
            <a:ext cx="5194348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G4UserEventAction::</a:t>
            </a:r>
            <a:r>
              <a:rPr lang="en-US" altLang="ja-JP" sz="11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EndOfEventAction</a:t>
            </a:r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G4Event* </a:t>
            </a:r>
            <a:r>
              <a:rPr lang="en-US" altLang="ja-JP" sz="11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anEvent</a:t>
            </a:r>
            <a:r>
              <a:rPr lang="en-US" altLang="ja-JP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 rot="20732118">
            <a:off x="544080" y="3801252"/>
            <a:ext cx="5874022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G4UserTrackingAction::</a:t>
            </a:r>
            <a:r>
              <a:rPr lang="en-US" altLang="ja-JP" sz="11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PostUserTrackingAction</a:t>
            </a:r>
            <a:r>
              <a:rPr lang="en-US" altLang="ja-JP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G4Track* </a:t>
            </a:r>
            <a:r>
              <a:rPr lang="en-US" altLang="ja-JP" sz="11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aTrack</a:t>
            </a:r>
            <a:r>
              <a:rPr lang="en-US" altLang="ja-JP" sz="11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 rot="20732118">
            <a:off x="-52105" y="3737588"/>
            <a:ext cx="5364267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1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G4UserSteppingAction::</a:t>
            </a:r>
            <a:r>
              <a:rPr lang="en-US" altLang="ja-JP" sz="11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UserSteppingAction</a:t>
            </a:r>
            <a:r>
              <a:rPr lang="en-US" altLang="ja-JP" sz="11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(const G4Step* </a:t>
            </a:r>
            <a:r>
              <a:rPr lang="en-US" altLang="ja-JP" sz="11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aStep</a:t>
            </a:r>
            <a:r>
              <a:rPr lang="en-US" altLang="ja-JP" sz="11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Typewriter" pitchFamily="49" charset="0"/>
              </a:rPr>
              <a:t>)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y Default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GP Gothic E &amp; Lucida Sans Unicode">
      <a:majorFont>
        <a:latin typeface="Lucida Sans Unicode"/>
        <a:ea typeface="HGPｺﾞｼｯｸE"/>
        <a:cs typeface=""/>
      </a:majorFont>
      <a:minorFont>
        <a:latin typeface="Lucida Sans Unicode"/>
        <a:ea typeface="HGPｺﾞｼｯｸE"/>
        <a:cs typeface="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1173</TotalTime>
  <Words>1646</Words>
  <PresentationFormat>画面に合わせる (16:9)</PresentationFormat>
  <Paragraphs>355</Paragraphs>
  <Slides>24</Slides>
  <Notes>24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My Default</vt:lpstr>
      <vt:lpstr>Geant4 Tutorial @ Japan 2007 </vt:lpstr>
      <vt:lpstr>このセッションについて</vt:lpstr>
      <vt:lpstr>はじめてのROOT</vt:lpstr>
      <vt:lpstr>ROOTについて</vt:lpstr>
      <vt:lpstr>HELLO WORLD (C++)</vt:lpstr>
      <vt:lpstr>HELLO WORLD (CINT)</vt:lpstr>
      <vt:lpstr>Geant4からROOTを使う</vt:lpstr>
      <vt:lpstr>おさらい：ランの構成</vt:lpstr>
      <vt:lpstr>おさらい：フック関数</vt:lpstr>
      <vt:lpstr>今回のポイント</vt:lpstr>
      <vt:lpstr>スライド 10</vt:lpstr>
      <vt:lpstr>実装例 （ランのはじまり）</vt:lpstr>
      <vt:lpstr>実装例 （イベントの終わり）</vt:lpstr>
      <vt:lpstr>実装例 （ランの終わり）</vt:lpstr>
      <vt:lpstr>GNUmakefile</vt:lpstr>
      <vt:lpstr>オフラインでの表示</vt:lpstr>
      <vt:lpstr>TBrowser</vt:lpstr>
      <vt:lpstr>対話的に</vt:lpstr>
      <vt:lpstr>マクロの使用</vt:lpstr>
      <vt:lpstr>まとめ～このセッションを振り返って</vt:lpstr>
      <vt:lpstr>おまけ</vt:lpstr>
      <vt:lpstr>ヒストグラムの装飾</vt:lpstr>
      <vt:lpstr>フィッティング</vt:lpstr>
      <vt:lpstr>スケールの変更</vt:lpstr>
    </vt:vector>
  </TitlesOfParts>
  <Manager>iwai</Manager>
  <Company>KEK/CRC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Tutorial @ Japan 2007</dc:title>
  <dc:subject>Histograming and Analysis using ROOT </dc:subject>
  <dc:creator>Go Iwai</dc:creator>
  <cp:lastModifiedBy>Go Iwai</cp:lastModifiedBy>
  <cp:revision>367</cp:revision>
  <dcterms:created xsi:type="dcterms:W3CDTF">2007-10-12T02:37:03Z</dcterms:created>
  <dcterms:modified xsi:type="dcterms:W3CDTF">2007-10-16T07:28:04Z</dcterms:modified>
</cp:coreProperties>
</file>