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595" autoAdjust="0"/>
    <p:restoredTop sz="94660"/>
  </p:normalViewPr>
  <p:slideViewPr>
    <p:cSldViewPr>
      <p:cViewPr varScale="1">
        <p:scale>
          <a:sx n="79" d="100"/>
          <a:sy n="79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7408C-3662-4E9F-B9DD-53B146C746C8}" type="datetimeFigureOut">
              <a:rPr kumimoji="1" lang="ja-JP" altLang="en-US" smtClean="0"/>
              <a:pPr/>
              <a:t>2007/10/16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1196-7708-44CD-BEAF-810C07AA88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538163" indent="-273050">
              <a:buSzPct val="80000"/>
              <a:defRPr>
                <a:latin typeface="+mn-lt"/>
              </a:defRPr>
            </a:lvl2pPr>
            <a:lvl3pPr marL="984250" indent="-265113">
              <a:tabLst/>
              <a:defRPr>
                <a:latin typeface="+mn-lt"/>
              </a:defRPr>
            </a:lvl3pPr>
            <a:lvl4pPr marL="1438275" indent="-182563">
              <a:defRPr>
                <a:latin typeface="+mn-lt"/>
              </a:defRPr>
            </a:lvl4pPr>
            <a:lvl5pPr marL="1884363" indent="-180975">
              <a:defRPr>
                <a:latin typeface="+mn-lt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67251460-1A66-497B-9619-48B833F9A30D}" type="slidenum">
              <a:rPr lang="ja-JP" altLang="en-US" smtClean="0"/>
              <a:pPr algn="r"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58016" y="6492899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1">
                <a:lumMod val="75000"/>
                <a:lumOff val="25000"/>
              </a:schemeClr>
            </a:gs>
            <a:gs pos="100000">
              <a:schemeClr val="tx1">
                <a:lumMod val="95000"/>
                <a:lumOff val="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71490" y="203200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8715436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pic>
        <p:nvPicPr>
          <p:cNvPr id="2050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テキスト ボックス 8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3" name="テキスト ボックス 12"/>
          <p:cNvSpPr txBox="1"/>
          <p:nvPr userDrawn="1"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5" name="Picture 2" descr="C:\Documents and Settings\kmura\デスクトップ\geanttiny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bg1">
              <a:lumMod val="95000"/>
            </a:schemeClr>
          </a:solidFill>
          <a:effectLst>
            <a:reflection blurRad="6350" stA="50000" endA="300" endPos="50000" dist="29997" dir="5400000" sy="-100000" algn="bl" rotWithShape="0"/>
          </a:effectLst>
          <a:latin typeface="+mj-lt"/>
          <a:ea typeface="ヒラギノ丸ゴ Pro W4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32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1pPr>
      <a:lvl2pPr marL="719138" indent="-454025" algn="l" defTabSz="914400" rtl="0" eaLnBrk="1" latinLnBrk="0" hangingPunct="1">
        <a:spcBef>
          <a:spcPct val="20000"/>
        </a:spcBef>
        <a:buFont typeface="Wingdings" pitchFamily="2" charset="2"/>
        <a:buChar char="l"/>
        <a:defRPr kumimoji="1" sz="28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2pPr>
      <a:lvl3pPr marL="1143000" indent="-423863" algn="l" defTabSz="914400" rtl="0" eaLnBrk="1" latinLnBrk="0" hangingPunct="1">
        <a:spcBef>
          <a:spcPct val="20000"/>
        </a:spcBef>
        <a:buFont typeface="Wingdings" pitchFamily="2" charset="2"/>
        <a:buChar char="ü"/>
        <a:defRPr kumimoji="1" sz="24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3pPr>
      <a:lvl4pPr marL="1600200" indent="-344488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4pPr>
      <a:lvl5pPr marL="2057400" indent="-354013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Hands-on Work 2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>
                <a:latin typeface="+mj-lt"/>
              </a:rPr>
              <a:t>Geant4 Collaboration</a:t>
            </a:r>
          </a:p>
          <a:p>
            <a:r>
              <a:rPr lang="en-US" altLang="ja-JP" dirty="0" smtClean="0">
                <a:latin typeface="+mj-lt"/>
              </a:rPr>
              <a:t>KEK/CRC</a:t>
            </a:r>
            <a:endParaRPr lang="ja-JP" altLang="en-US" dirty="0">
              <a:latin typeface="+mj-lt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5072074"/>
            <a:ext cx="791281" cy="500066"/>
          </a:xfrm>
          <a:prstGeom prst="ellipse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Hand-on Work -2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first Geant4 user application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Practice on b</a:t>
            </a:r>
            <a:r>
              <a:rPr kumimoji="1" lang="en-US" altLang="ja-JP" dirty="0" smtClean="0"/>
              <a:t>asic geometry implementation</a:t>
            </a:r>
          </a:p>
          <a:p>
            <a:pPr lvl="1"/>
            <a:r>
              <a:rPr lang="en-US" altLang="ja-JP" dirty="0" smtClean="0"/>
              <a:t>implementation of detector construction class</a:t>
            </a:r>
          </a:p>
          <a:p>
            <a:pPr lvl="1"/>
            <a:r>
              <a:rPr kumimoji="1" lang="en-US" altLang="ja-JP" dirty="0" smtClean="0"/>
              <a:t>volume placement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collision detection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How to use particle gun</a:t>
            </a:r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2</a:t>
            </a:fld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kmura\デスクトップ\ex2.p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9260" y="1000108"/>
            <a:ext cx="3414740" cy="2428794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  <a:softEdge rad="63500"/>
          </a:effec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142984"/>
            <a:ext cx="7358114" cy="5286412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i="1" dirty="0" smtClean="0">
                <a:solidFill>
                  <a:srgbClr val="FFFF00"/>
                </a:solidFill>
              </a:rPr>
              <a:t>http://www-geant4.kek.jp/g4users/</a:t>
            </a:r>
            <a:br>
              <a:rPr lang="en-US" altLang="ja-JP" i="1" dirty="0" smtClean="0">
                <a:solidFill>
                  <a:srgbClr val="FFFF00"/>
                </a:solidFill>
              </a:rPr>
            </a:br>
            <a:r>
              <a:rPr lang="en-US" altLang="ja-JP" i="1" dirty="0" smtClean="0">
                <a:solidFill>
                  <a:srgbClr val="FFFF00"/>
                </a:solidFill>
              </a:rPr>
              <a:t>g4tut07/exercise-2.html</a:t>
            </a:r>
          </a:p>
          <a:p>
            <a:endParaRPr lang="en-US" altLang="ja-JP" i="1" dirty="0" smtClean="0">
              <a:solidFill>
                <a:srgbClr val="FFFF00"/>
              </a:solidFill>
            </a:endParaRPr>
          </a:p>
          <a:p>
            <a:r>
              <a:rPr lang="en-US" altLang="ja-JP" dirty="0" smtClean="0"/>
              <a:t>The </a:t>
            </a:r>
            <a:r>
              <a:rPr lang="en-US" altLang="ja-JP" dirty="0" smtClean="0"/>
              <a:t>first Geant4 </a:t>
            </a:r>
            <a:r>
              <a:rPr lang="en-US" altLang="ja-JP" dirty="0" smtClean="0"/>
              <a:t>user </a:t>
            </a:r>
            <a:r>
              <a:rPr lang="en-US" altLang="ja-JP" dirty="0" smtClean="0"/>
              <a:t>application</a:t>
            </a:r>
          </a:p>
          <a:p>
            <a:pPr lvl="1"/>
            <a:r>
              <a:rPr lang="en-US" altLang="ja-JP" dirty="0" smtClean="0"/>
              <a:t>interactive </a:t>
            </a:r>
            <a:r>
              <a:rPr lang="en-US" altLang="ja-JP" dirty="0" smtClean="0"/>
              <a:t>session using macro file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Implement simple geometry</a:t>
            </a:r>
          </a:p>
          <a:p>
            <a:pPr lvl="1"/>
            <a:r>
              <a:rPr kumimoji="1" lang="en-US" altLang="ja-JP" dirty="0" smtClean="0"/>
              <a:t>8 boxes circularly placed around the Z axis. </a:t>
            </a:r>
          </a:p>
          <a:p>
            <a:pPr lvl="1"/>
            <a:r>
              <a:rPr kumimoji="1" lang="en-US" altLang="ja-JP" dirty="0" smtClean="0"/>
              <a:t>a cylinder inside a box</a:t>
            </a:r>
          </a:p>
          <a:p>
            <a:pPr lvl="1"/>
            <a:r>
              <a:rPr kumimoji="1" lang="en-US" altLang="ja-JP" dirty="0" smtClean="0"/>
              <a:t>Step by step implementation</a:t>
            </a:r>
          </a:p>
          <a:p>
            <a:pPr lvl="1"/>
            <a:r>
              <a:rPr lang="en-US" altLang="ja-JP" dirty="0" smtClean="0"/>
              <a:t>Collision detection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Usage of particle gun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3</a:t>
            </a:fld>
            <a:endParaRPr lang="ja-JP" altLang="en-US" dirty="0"/>
          </a:p>
        </p:txBody>
      </p:sp>
      <p:pic>
        <p:nvPicPr>
          <p:cNvPr id="5" name="Picture 2" descr="C:\Documents and Settings\kmura\デスクトップ\ex2-fina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143380"/>
            <a:ext cx="2288873" cy="2258766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eav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ple">
      <a:majorFont>
        <a:latin typeface="Calibri"/>
        <a:ea typeface="ヒラギノ丸ゴ Pro W4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steave2</Template>
  <TotalTime>68</TotalTime>
  <Words>42</Words>
  <Application>Microsoft Office PowerPoint</Application>
  <PresentationFormat>画面に合わせる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steave2</vt:lpstr>
      <vt:lpstr>Hands-on Work 2</vt:lpstr>
      <vt:lpstr>Hand-on Work -2</vt:lpstr>
      <vt:lpstr>Exercise</vt:lpstr>
    </vt:vector>
  </TitlesOfParts>
  <Company>KEK/CRC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Koichi Murakami</dc:creator>
  <cp:lastModifiedBy>Koichi Murakami </cp:lastModifiedBy>
  <cp:revision>59</cp:revision>
  <dcterms:created xsi:type="dcterms:W3CDTF">2007-10-04T06:43:14Z</dcterms:created>
  <dcterms:modified xsi:type="dcterms:W3CDTF">2007-10-16T05:24:25Z</dcterms:modified>
</cp:coreProperties>
</file>